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57" r:id="rId4"/>
    <p:sldId id="265" r:id="rId5"/>
    <p:sldId id="267" r:id="rId6"/>
    <p:sldId id="266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2CB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49EC6-CE07-4898-A390-3961A7F1C3FB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E3721-4AF2-456C-8CC9-235465707F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4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3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03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421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723877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237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628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45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341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867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334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41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001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936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323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170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6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75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7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05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64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6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28/09/2023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38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2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5FC4B18-7D38-67F5-50E2-2482F147B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393"/>
          <a:stretch/>
        </p:blipFill>
        <p:spPr>
          <a:xfrm>
            <a:off x="1946" y="32008"/>
            <a:ext cx="9142053" cy="6825992"/>
          </a:xfrm>
          <a:prstGeom prst="rect">
            <a:avLst/>
          </a:prstGeom>
        </p:spPr>
      </p:pic>
      <p:sp>
        <p:nvSpPr>
          <p:cNvPr id="10" name="9 Rectángulo"/>
          <p:cNvSpPr/>
          <p:nvPr userDrawn="1"/>
        </p:nvSpPr>
        <p:spPr>
          <a:xfrm>
            <a:off x="6012160" y="3030051"/>
            <a:ext cx="3024336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Ingresa a </a:t>
            </a:r>
          </a:p>
          <a:p>
            <a:pPr algn="ctr"/>
            <a:r>
              <a:rPr lang="es-ES" sz="2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www.cidecuador.org</a:t>
            </a:r>
          </a:p>
        </p:txBody>
      </p:sp>
    </p:spTree>
    <p:extLst>
      <p:ext uri="{BB962C8B-B14F-4D97-AF65-F5344CB8AC3E}">
        <p14:creationId xmlns:p14="http://schemas.microsoft.com/office/powerpoint/2010/main" val="400315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223628" y="2843300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>
                <a:solidFill>
                  <a:srgbClr val="663300"/>
                </a:solidFill>
              </a:rPr>
              <a:t>HAGA CLIC AQUÍ PARA AGREGAR EL TITULO DE SU INVESTIGACION</a:t>
            </a:r>
            <a:endParaRPr lang="es-ES" sz="2800" b="1" dirty="0">
              <a:solidFill>
                <a:srgbClr val="663300"/>
              </a:solidFill>
            </a:endParaRPr>
          </a:p>
        </p:txBody>
      </p:sp>
      <p:sp>
        <p:nvSpPr>
          <p:cNvPr id="8" name="4 Rectángulo">
            <a:extLst>
              <a:ext uri="{FF2B5EF4-FFF2-40B4-BE49-F238E27FC236}">
                <a16:creationId xmlns:a16="http://schemas.microsoft.com/office/drawing/2014/main" id="{3F4E66D2-074E-A474-11E3-27963BE77B58}"/>
              </a:ext>
            </a:extLst>
          </p:cNvPr>
          <p:cNvSpPr/>
          <p:nvPr/>
        </p:nvSpPr>
        <p:spPr>
          <a:xfrm>
            <a:off x="3995936" y="5119756"/>
            <a:ext cx="48965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VE" sz="2000" b="1" dirty="0">
                <a:ln w="11430"/>
              </a:rPr>
              <a:t>Haga clic aquí para escribir el nombre de los autores</a:t>
            </a:r>
            <a:endParaRPr lang="es-ES" sz="2000" b="1" dirty="0">
              <a:ln w="1143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93E7571-2309-F51D-4751-C86358B40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1"/>
            <a:ext cx="6372200" cy="15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5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76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5" descr="Resultado de imagen para COPACABANA BOLIV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12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5" descr="Resultado de imagen para COPACABANA BOLIV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56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36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20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Doriana Roa</cp:lastModifiedBy>
  <cp:revision>26</cp:revision>
  <dcterms:created xsi:type="dcterms:W3CDTF">2019-08-22T16:39:35Z</dcterms:created>
  <dcterms:modified xsi:type="dcterms:W3CDTF">2023-09-28T18:10:15Z</dcterms:modified>
</cp:coreProperties>
</file>