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65" r:id="rId5"/>
    <p:sldId id="267" r:id="rId6"/>
    <p:sldId id="266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B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49EC6-CE07-4898-A390-3961A7F1C3FB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E3721-4AF2-456C-8CC9-235465707F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4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3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03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42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723877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23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28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45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341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67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34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41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00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936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323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170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6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75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7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05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64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6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38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 userDrawn="1"/>
        </p:nvSpPr>
        <p:spPr>
          <a:xfrm>
            <a:off x="2032465" y="3582469"/>
            <a:ext cx="5053590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dirty="0">
                <a:ln w="11430">
                  <a:solidFill>
                    <a:schemeClr val="tx1"/>
                  </a:solidFill>
                </a:ln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Ingresa a </a:t>
            </a:r>
          </a:p>
          <a:p>
            <a:pPr algn="ctr"/>
            <a:r>
              <a:rPr lang="es-ES" sz="4400" b="1" dirty="0">
                <a:ln w="11430">
                  <a:solidFill>
                    <a:schemeClr val="tx1"/>
                  </a:solidFill>
                </a:ln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www.cidecuador.org</a:t>
            </a: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4572000" y="5733256"/>
            <a:ext cx="469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1600" b="1" cap="none" spc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Una vez finalizado este evento, ésta presentación estará disponible en su respectiva página</a:t>
            </a:r>
            <a:endParaRPr lang="es-ES" sz="1600" b="1" cap="none" spc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11AE83-C55C-65E7-99D7-A8CBC3A881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1" b="19949"/>
          <a:stretch/>
        </p:blipFill>
        <p:spPr>
          <a:xfrm>
            <a:off x="-25478" y="0"/>
            <a:ext cx="9169477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23628" y="2843300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>
                <a:solidFill>
                  <a:schemeClr val="accent4">
                    <a:lumMod val="75000"/>
                  </a:schemeClr>
                </a:solidFill>
              </a:rPr>
              <a:t>HAGA CLIC AQUÍ PARA AGREGAR EL TITULO DE SU INVESTIGACION</a:t>
            </a:r>
            <a:endParaRPr lang="es-E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id="{3F4E66D2-074E-A474-11E3-27963BE77B58}"/>
              </a:ext>
            </a:extLst>
          </p:cNvPr>
          <p:cNvSpPr/>
          <p:nvPr/>
        </p:nvSpPr>
        <p:spPr>
          <a:xfrm>
            <a:off x="4355976" y="5517232"/>
            <a:ext cx="489654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VE" sz="2800" b="1" dirty="0">
                <a:ln w="11430"/>
              </a:rPr>
              <a:t>Haga clic aquí para escribir el nombre de los autores</a:t>
            </a:r>
            <a:endParaRPr lang="es-ES" sz="2800" b="1" dirty="0">
              <a:ln w="1143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FCBBA1A-8C01-8E21-768A-64295BE12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5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76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2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56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36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20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Doriana Roa</cp:lastModifiedBy>
  <cp:revision>26</cp:revision>
  <dcterms:created xsi:type="dcterms:W3CDTF">2019-08-22T16:39:35Z</dcterms:created>
  <dcterms:modified xsi:type="dcterms:W3CDTF">2023-11-09T19:47:23Z</dcterms:modified>
</cp:coreProperties>
</file>