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8"/>
  </p:notesMasterIdLst>
  <p:sldIdLst>
    <p:sldId id="256" r:id="rId3"/>
    <p:sldId id="257" r:id="rId4"/>
    <p:sldId id="265" r:id="rId5"/>
    <p:sldId id="267" r:id="rId6"/>
    <p:sldId id="266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B1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49EC6-CE07-4898-A390-3961A7F1C3FB}" type="datetimeFigureOut">
              <a:rPr lang="es-ES" smtClean="0"/>
              <a:t>06/12/2023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E3721-4AF2-456C-8CC9-235465707F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640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06/12/2023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0343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06/12/2023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0031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1421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723877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06/12/2023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237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06/12/2023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2628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06/12/2023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5456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06/12/2023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3410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06/12/2023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78675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06/12/2023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43341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06/12/2023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8417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06/12/2023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00014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06/12/2023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99364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06/12/2023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3233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06/12/2023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51702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06/12/2023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060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06/12/2023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8755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06/12/2023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207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06/12/2023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1050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06/12/2023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3640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06/12/2023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46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06/12/2023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4892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06/12/2023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938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7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724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7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 userDrawn="1"/>
        </p:nvSpPr>
        <p:spPr>
          <a:xfrm>
            <a:off x="2043897" y="4430722"/>
            <a:ext cx="5053590" cy="144655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4400" b="1" dirty="0">
                <a:ln w="11430">
                  <a:solidFill>
                    <a:schemeClr val="tx1"/>
                  </a:solidFill>
                </a:ln>
                <a:solidFill>
                  <a:schemeClr val="accent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Ingresa a </a:t>
            </a:r>
          </a:p>
          <a:p>
            <a:pPr algn="ctr"/>
            <a:r>
              <a:rPr lang="es-ES" sz="4400" b="1" dirty="0">
                <a:ln w="11430">
                  <a:solidFill>
                    <a:schemeClr val="tx1"/>
                  </a:solidFill>
                </a:ln>
                <a:solidFill>
                  <a:schemeClr val="accent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www.cidecuador.org</a:t>
            </a:r>
          </a:p>
        </p:txBody>
      </p:sp>
      <p:sp>
        <p:nvSpPr>
          <p:cNvPr id="11" name="10 CuadroTexto"/>
          <p:cNvSpPr txBox="1"/>
          <p:nvPr userDrawn="1"/>
        </p:nvSpPr>
        <p:spPr>
          <a:xfrm>
            <a:off x="539552" y="6021288"/>
            <a:ext cx="5053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VE" sz="1600" b="1" cap="none" spc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Una vez finalizado este evento, ésta presentación estará disponible en su respectiva página</a:t>
            </a:r>
            <a:endParaRPr lang="es-ES" sz="1600" b="1" cap="none" spc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0FB6D29-8D03-6F42-008D-0514E87599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50" b="33200"/>
          <a:stretch/>
        </p:blipFill>
        <p:spPr>
          <a:xfrm>
            <a:off x="-2614" y="0"/>
            <a:ext cx="9146613" cy="428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150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223628" y="2843300"/>
            <a:ext cx="66967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800" b="1" dirty="0">
                <a:solidFill>
                  <a:schemeClr val="accent4">
                    <a:lumMod val="75000"/>
                  </a:schemeClr>
                </a:solidFill>
              </a:rPr>
              <a:t>HAGA CLIC AQUÍ PARA AGREGAR EL TITULO DE SU INVESTIGACION</a:t>
            </a:r>
            <a:endParaRPr lang="es-ES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4 Rectángulo">
            <a:extLst>
              <a:ext uri="{FF2B5EF4-FFF2-40B4-BE49-F238E27FC236}">
                <a16:creationId xmlns:a16="http://schemas.microsoft.com/office/drawing/2014/main" id="{3F4E66D2-074E-A474-11E3-27963BE77B58}"/>
              </a:ext>
            </a:extLst>
          </p:cNvPr>
          <p:cNvSpPr/>
          <p:nvPr/>
        </p:nvSpPr>
        <p:spPr>
          <a:xfrm>
            <a:off x="24303" y="5686600"/>
            <a:ext cx="489654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VE" sz="2800" b="1" dirty="0">
                <a:ln w="11430"/>
              </a:rPr>
              <a:t>Haga clic aquí para escribir el nombre de los autores</a:t>
            </a:r>
            <a:endParaRPr lang="es-ES" sz="2800" b="1" dirty="0">
              <a:ln w="1143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5C3DACB-48D3-1CD9-14B4-634AFF6B43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34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551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619672" y="2780928"/>
            <a:ext cx="637665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VE" sz="2800" b="1" dirty="0">
                <a:ln w="11430"/>
              </a:rPr>
              <a:t>Haga clic aquí para escribir el titulo de su ponencia</a:t>
            </a:r>
            <a:endParaRPr lang="es-ES" sz="2800" b="1" dirty="0">
              <a:ln w="11430"/>
            </a:endParaRPr>
          </a:p>
        </p:txBody>
      </p:sp>
      <p:sp>
        <p:nvSpPr>
          <p:cNvPr id="7" name="6 Recortar rectángulo de esquina sencilla"/>
          <p:cNvSpPr/>
          <p:nvPr/>
        </p:nvSpPr>
        <p:spPr>
          <a:xfrm>
            <a:off x="0" y="-27384"/>
            <a:ext cx="6096486" cy="576064"/>
          </a:xfrm>
          <a:prstGeom prst="snip1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VE" sz="2800" b="1" dirty="0">
                <a:ln w="9525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TITULO DE LA PONENCIA</a:t>
            </a:r>
            <a:endParaRPr lang="es-ES" sz="2800" b="1" dirty="0">
              <a:ln w="9525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5766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5" descr="Resultado de imagen para COPACABANA BOLIVI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2120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5" descr="Resultado de imagen para COPACABANA BOLIVI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4562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636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34</Words>
  <Application>Microsoft Office PowerPoint</Application>
  <PresentationFormat>Presentación en pantalla (4:3)</PresentationFormat>
  <Paragraphs>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Tema de Office</vt:lpstr>
      <vt:lpstr>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Doriana Roa</cp:lastModifiedBy>
  <cp:revision>26</cp:revision>
  <dcterms:created xsi:type="dcterms:W3CDTF">2019-08-22T16:39:35Z</dcterms:created>
  <dcterms:modified xsi:type="dcterms:W3CDTF">2023-12-06T20:56:06Z</dcterms:modified>
</cp:coreProperties>
</file>