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4A0C8-7CF6-4C4F-8319-6311C47E1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AF62FF-B294-44F1-B6D7-E60451AA0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F3CC28-0105-4BB1-8C7C-E373E305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1B67EB-4454-4FCC-A6FE-3BE9AA61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A7EF4-249E-453D-BF11-B514D19D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3386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140F9-F551-404A-BC9F-C327B0E2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0CA0E7-7686-4CDA-8674-A6B9F590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48D831-78BE-41F9-B71E-F66CE393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E630B7-656B-43F0-9C4B-0BD412B0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8F002-86FC-46A8-AA68-093F7668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7342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D84A-BE8E-4A1D-90C9-1A6B6EF5A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01B445-B0B5-40AF-9681-999CA4DF4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251E09-32B8-4C63-98F1-31CE3A20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F3D520-4009-43E6-9417-3A983D83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461DD-4A6A-4555-B7E4-A5C66318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39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8D8AA-C4B5-4008-AD55-B4699F60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33D456-D798-4065-8A42-3AF6ABE8D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214ACE-74A2-4EC9-98F1-F9D5F8D4A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B7EBCA-628C-4A17-BB67-000742DC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78AEAD-BE54-4F15-9B78-D9F828AC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ED151-5DE0-4E68-BC42-D33B6273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094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7FE51-67BA-4C61-84BB-F24B5BDD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51EB9D-27B5-40C7-A07D-4E5705E6A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2E573-7EB0-4292-8D19-7AB6D80F6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EE0A23-ABF7-4091-A99B-A3A304762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FC018A-D5AD-4186-8685-6F7DE8874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2A7162D-D41A-4974-A18F-B27E224D9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2DCA90-0B69-4795-B31C-9612F762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406958-2483-4BC6-91EC-29B3723F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955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1E25A-7F7F-4BAA-A1BF-04D26886A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0D27FA1-FFF5-481F-99E9-0D6B6650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D26CC4-ADAD-4F4B-8089-AEB669AF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5820BB-DC92-4BAC-AA74-32242BAF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15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813817-8730-4F11-9969-95EAD64E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D235CA-F6EC-4AF1-B951-CECB0F48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7FEC21-7D83-43C2-89B6-6B64DA5F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698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826B25-6CF1-4DBB-833A-CD07D658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E1D54C-7712-4407-9349-2F57D23DE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E9C50C-30F9-447D-A3A7-96B7D0AFC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E09B87-6769-4C74-B1F4-32F0D9DA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CA0FE-1FB2-4040-9939-2F776CFF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734C4D-784D-45FD-995F-BD97A40E0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928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0A587-86DC-499F-99F0-E6C4DC162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94AA13-198F-4AEE-A614-5C16C5D01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553F1E-9661-489B-B17C-AEF34AF7E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F769B6-70B0-42CD-A543-49126485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DB1374-15C0-4F3C-ACAE-684A5F05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6047D6-BD6E-4576-8B35-07AFAFB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732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7695-6FC0-4AB0-B3F3-2DC866F3C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E50449-6145-44E2-B850-1468E9707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8D51B9-CBEB-48FF-ABEF-8BA7F265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9F3F4-3B51-4C42-AE89-DE45BD34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88E31E-FA62-41ED-9170-8F05BC3A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368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954F10-C6F3-4964-BC57-85E44C76C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EFDFC5-A51B-4536-8CF8-AF398AAAC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32428A-C2EE-416C-A3C3-7BCF7445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7E12F-10B6-4337-B4A5-7B50D679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06A0FD-10FF-442F-8982-796BF6B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8088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A99AAB1-7B7D-4B82-8DBD-AFF0C5F0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2B6EF-66C6-44E2-BCE2-33C300096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BF55A8-BA16-42D8-9070-E59786325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48BC9-8C85-4307-BD6D-5D6317BA88C0}" type="datetimeFigureOut">
              <a:rPr lang="es-EC" smtClean="0"/>
              <a:t>1/4/2025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AF8AC-77F0-4EC8-8372-0630BFFA4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E8671-C98B-43AC-A9F2-660CC38D1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566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2588D41-5EA5-4411-AAA2-A939C5C34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A45EE-656A-4900-83B0-20C1F2774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7390"/>
            <a:ext cx="12192000" cy="290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3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F62B2CD-3A44-4A91-BD80-37C5257BC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766"/>
            <a:ext cx="12192000" cy="685800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6B378A79-C3ED-4935-9AC2-440353611D9C}"/>
              </a:ext>
            </a:extLst>
          </p:cNvPr>
          <p:cNvSpPr/>
          <p:nvPr/>
        </p:nvSpPr>
        <p:spPr>
          <a:xfrm rot="10800000" flipH="1" flipV="1">
            <a:off x="695074" y="907109"/>
            <a:ext cx="1809586" cy="1637307"/>
          </a:xfrm>
          <a:prstGeom prst="ellips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Inserte </a:t>
            </a:r>
          </a:p>
          <a:p>
            <a:pPr algn="ctr"/>
            <a:r>
              <a:rPr lang="es-ES" dirty="0"/>
              <a:t>foto</a:t>
            </a:r>
            <a:endParaRPr lang="es-EC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3B3838F-5FDE-48B6-A4B3-1B0535BD8734}"/>
              </a:ext>
            </a:extLst>
          </p:cNvPr>
          <p:cNvSpPr/>
          <p:nvPr/>
        </p:nvSpPr>
        <p:spPr>
          <a:xfrm>
            <a:off x="7500730" y="907109"/>
            <a:ext cx="4532244" cy="60363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Titulo de la investigación </a:t>
            </a:r>
            <a:endParaRPr lang="es-EC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3E1416-A863-4DF9-B648-371D66CE00AF}"/>
              </a:ext>
            </a:extLst>
          </p:cNvPr>
          <p:cNvSpPr txBox="1"/>
          <p:nvPr/>
        </p:nvSpPr>
        <p:spPr>
          <a:xfrm>
            <a:off x="886369" y="3723860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Hoja de vida </a:t>
            </a:r>
            <a:endParaRPr lang="es-EC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4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11774A2-2E18-4A12-A607-7298AB231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89348-8600-4CE2-A643-68CC74E9DB9D}"/>
              </a:ext>
            </a:extLst>
          </p:cNvPr>
          <p:cNvSpPr/>
          <p:nvPr/>
        </p:nvSpPr>
        <p:spPr>
          <a:xfrm>
            <a:off x="7977809" y="914401"/>
            <a:ext cx="4055165" cy="54333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 DE ESTUDIO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37878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1836687-03E1-4A35-B70A-0B9BA3085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3F84B3B-ADB6-43A9-B499-E86B229E1D4E}"/>
              </a:ext>
            </a:extLst>
          </p:cNvPr>
          <p:cNvSpPr/>
          <p:nvPr/>
        </p:nvSpPr>
        <p:spPr>
          <a:xfrm>
            <a:off x="7726018" y="967408"/>
            <a:ext cx="4293704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INVESTIGACION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27008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B51A79-8EFE-41AD-B2C4-DEF9A68F7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78F1DAB-6152-4458-9A84-9C086F22B68F}"/>
              </a:ext>
            </a:extLst>
          </p:cNvPr>
          <p:cNvSpPr/>
          <p:nvPr/>
        </p:nvSpPr>
        <p:spPr>
          <a:xfrm>
            <a:off x="8627164" y="980662"/>
            <a:ext cx="3405809" cy="450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533762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D3DDD4-1CCA-4A4E-96ED-9794E9668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F8CCEBC-02DA-4DAF-845D-3A002ECC13FD}"/>
              </a:ext>
            </a:extLst>
          </p:cNvPr>
          <p:cNvSpPr/>
          <p:nvPr/>
        </p:nvSpPr>
        <p:spPr>
          <a:xfrm>
            <a:off x="8468138" y="967409"/>
            <a:ext cx="3591339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4219912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</Words>
  <Application>Microsoft Office PowerPoint</Application>
  <PresentationFormat>Panorámica</PresentationFormat>
  <Paragraphs>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cardonajulio</cp:lastModifiedBy>
  <cp:revision>1</cp:revision>
  <dcterms:created xsi:type="dcterms:W3CDTF">2025-04-01T20:50:32Z</dcterms:created>
  <dcterms:modified xsi:type="dcterms:W3CDTF">2025-04-01T21:16:18Z</dcterms:modified>
</cp:coreProperties>
</file>