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E9981-0F4F-41FC-94DF-23879C2E7FA3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71C60-D073-49C2-B789-F156E201D9E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0556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37B30-25BC-451D-89DF-1CFE8E231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4738F3-930A-4C07-A491-D57B3C3F3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12EA89-9038-4EC5-BECA-7CD61FD82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78E875-538C-46CB-8069-C17CE6D81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29429-F102-4C39-8089-C4B42FF9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069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DD9D8-5C55-43A6-BC46-1D4FF2C17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F2E2B-B168-4ECA-9DEF-AD17163A3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327E88-CA6F-4027-81EE-A87AF56B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EAEFA5-055A-46A0-87BF-2B038595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C74965-B0F4-4A46-B81D-C5B786B3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91779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716AE-0D56-481D-954E-64D65003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48B031-C158-4A44-8D8D-6DE9F18F1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C36AF6-8FF3-434E-8396-7561C503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A4B406-E304-4FAC-B01B-1897F510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01721E-C80D-4712-B6E2-73E2D61D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061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020A7-D1EC-49F2-9FB5-D10A47B2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B86047-876E-4AFA-928E-CFEE28C07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19CA3D-F82E-4493-8474-1E3E1ABC7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66CD0F-12F7-48E8-B59B-A6AD42F5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7C787C-1AF7-4190-9CD5-B5BC4451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7A7865-7FD0-4FB8-8823-A9B5E321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816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B7566-BBE1-41B5-A39A-D3BFE6A6D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DA008D-CF89-4206-AE90-C59E7169B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885080-CBD0-4564-8FAC-A29E2C4B8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D3527F-C8D7-4DD5-925E-7AF16264E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43C019-8251-4A7E-BEC8-30A4079D9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A5A878-9A89-4575-A0F3-2560B03D0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11A0112-12F6-4718-8EE6-B083475D5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9B6D7C-6279-42AE-966B-E10B7824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619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DC4A4-4849-4036-BA05-AE26C6DD3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874856-6107-4CA2-BED7-820C00EE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552AB8-F66A-4411-9B3D-BB1F43A4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292E4BF-EE4F-4555-BC5A-23E29DFD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4533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B77C3B-8F01-4A25-BB79-2B7E7940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299FAF7-F5A1-49BE-BF37-AAF24A8D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71EDBB-9C61-493E-982F-D43EA234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82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84EC-4DC2-44E3-9FE5-97A60731B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1495E-8D83-4213-8AB4-BCC93A53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A26F3C-A0C6-49C4-A92B-F9202D403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5C2AE6-ABC5-4210-847B-7E1D46C7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7B7152-6C21-4052-BB47-AFAC918D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C6B3EE-8A95-464F-BC5A-5201B042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1254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043F6-3D37-4F7C-A71D-78331179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9EDDFE-0E9E-4D1D-81DC-F6035745B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600352-18BF-4AC1-89E3-D2543E0EA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13F54A-5B02-49C0-B409-09DA27CBE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DA37AE-EBAE-42AD-BA51-D1F8D4460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AD462-FEC8-4755-93F6-A32B3F2C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425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CBDA0-20E2-40EF-9592-5436CDC7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BB2DB3-3280-4650-8D48-F8CFF00F5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575D3A-3598-4233-9061-DCC1C650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518005-4EB1-47F2-AC97-82DEAB5A5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E6C141-C1B1-4F4C-9CFD-D636CE8B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653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E8522D-F193-40A5-8559-869FC62E6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8C0657-4348-4E05-AF79-53BF7754E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5D6BD-0DCD-45A6-B228-BBAE8469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C97FF-9BD8-4DBE-A81D-602FCD8D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468922-FE1F-468C-88F2-BFEDF67A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2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18D89A-A884-4094-9978-52E15D88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2C3FA2-E736-4AE4-BD4A-5578EB8AB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666CBD-E01A-4262-BE2B-2788ADC7F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31E8-8CC8-4105-9F4C-E18A358BC6C6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E17BF-F832-49D9-A043-C5224F8D2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7818DC-A0F8-4D64-ADBF-413CB955B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911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30E06-16B8-41CC-A621-7A6947E43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3E01DE-174D-4339-8067-E62662E590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7032C39-65FA-44B0-BAE0-440FB9536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06E793C-7F12-4861-9435-0A99FA5AC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2255"/>
            <a:ext cx="6758609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3F2D298-1A8B-46F4-A7CC-164218193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61540107-1A61-44B9-B723-4F56F3BE56D3}"/>
              </a:ext>
            </a:extLst>
          </p:cNvPr>
          <p:cNvSpPr/>
          <p:nvPr/>
        </p:nvSpPr>
        <p:spPr>
          <a:xfrm>
            <a:off x="662610" y="954157"/>
            <a:ext cx="1762538" cy="1577008"/>
          </a:xfrm>
          <a:prstGeom prst="ellipse">
            <a:avLst/>
          </a:prstGeom>
          <a:solidFill>
            <a:srgbClr val="FF66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INSERTE </a:t>
            </a: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FOTO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1BD5853-A683-486A-85C0-3A652F3F1DAC}"/>
              </a:ext>
            </a:extLst>
          </p:cNvPr>
          <p:cNvSpPr/>
          <p:nvPr/>
        </p:nvSpPr>
        <p:spPr>
          <a:xfrm>
            <a:off x="6626087" y="848139"/>
            <a:ext cx="5420140" cy="609600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Titulo de la investigación </a:t>
            </a:r>
            <a:endParaRPr lang="es-EC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A03A075-329C-4FDA-8690-77B05CC2A9A2}"/>
              </a:ext>
            </a:extLst>
          </p:cNvPr>
          <p:cNvSpPr txBox="1"/>
          <p:nvPr/>
        </p:nvSpPr>
        <p:spPr>
          <a:xfrm>
            <a:off x="1023802" y="4142170"/>
            <a:ext cx="14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7030A0"/>
                </a:solidFill>
              </a:rPr>
              <a:t>Hoja de vida </a:t>
            </a:r>
            <a:endParaRPr lang="es-EC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74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5207B4-137F-424A-84B8-81D8018AA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19F9A06-EF2E-4F79-B750-44EF2B46EAE4}"/>
              </a:ext>
            </a:extLst>
          </p:cNvPr>
          <p:cNvSpPr/>
          <p:nvPr/>
        </p:nvSpPr>
        <p:spPr>
          <a:xfrm>
            <a:off x="8150087" y="1417983"/>
            <a:ext cx="3723860" cy="556591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OBJETIVO DE ESTUDIO 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4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277464-A774-4406-AAE9-D9B3927C9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AF38DDF-A6F4-4EC3-AEA5-E31740BCECE0}"/>
              </a:ext>
            </a:extLst>
          </p:cNvPr>
          <p:cNvSpPr/>
          <p:nvPr/>
        </p:nvSpPr>
        <p:spPr>
          <a:xfrm>
            <a:off x="8057322" y="1285463"/>
            <a:ext cx="3988904" cy="636104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METODOLOGIA DE LA INVESTIGACION 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5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D4DF22-82F5-43D0-BB24-4BD1B7D34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61C7F9C-9757-44D1-B6D3-294A1029266D}"/>
              </a:ext>
            </a:extLst>
          </p:cNvPr>
          <p:cNvSpPr/>
          <p:nvPr/>
        </p:nvSpPr>
        <p:spPr>
          <a:xfrm>
            <a:off x="8388627" y="1258957"/>
            <a:ext cx="3419060" cy="450573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DISCUSION Y RESULTADOS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0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C72E8B1-C971-4B17-964B-1E59307F5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19BB7BE-4EE2-43C3-8301-E62A3A41E7DB}"/>
              </a:ext>
            </a:extLst>
          </p:cNvPr>
          <p:cNvSpPr/>
          <p:nvPr/>
        </p:nvSpPr>
        <p:spPr>
          <a:xfrm>
            <a:off x="8242853" y="1099930"/>
            <a:ext cx="3525077" cy="477079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CONCLUSIONES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221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20</Words>
  <Application>Microsoft Office PowerPoint</Application>
  <PresentationFormat>Panorámica</PresentationFormat>
  <Paragraphs>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cardonajulio</cp:lastModifiedBy>
  <cp:revision>1</cp:revision>
  <dcterms:created xsi:type="dcterms:W3CDTF">2025-04-01T20:19:25Z</dcterms:created>
  <dcterms:modified xsi:type="dcterms:W3CDTF">2025-04-01T20:45:48Z</dcterms:modified>
</cp:coreProperties>
</file>