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1CF"/>
    <a:srgbClr val="46EA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5A0CA6-77F1-4B56-B53E-7077068F8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191E5C-CD32-4852-ADC3-067126CE3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44963D-BE6B-4858-9C83-DA930556C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B3BDB-A498-41FA-8B54-385B02F0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78762A-EBC7-4E84-9AED-A3EFC9F9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976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0BC22D-5731-465E-A21D-4B6C99303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F2BC2-71D3-4EDE-944E-7AA52E8AF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3CC1D4-AB01-4189-8B7C-A446352A2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E7CAD6-A002-461D-98F7-49D95CFA8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B96CD4-9D63-4ADB-8527-C9C84EDB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65903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63580-8429-4006-BFA9-F931CDFDD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25981E-7618-434D-BD51-DAAFFB0BD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BED6D4-9769-48B1-A4FE-AB8C7CF9F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9C4638-8059-41DE-9966-FF5BBE88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C48D7B-31CA-4842-B1E4-D8F153F0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4401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8AC97-3C73-404F-8B25-38DCECE5E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08A5B5-424A-4699-9D7C-0529345F3C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7BB0FE-4D79-462C-A254-CB53440E6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13BCC3-973F-460F-8E6A-B8FAC83A0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680F2B-E4A8-4DB9-B559-F630BFEDA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4B45DB-9265-47E2-88D7-BA9179CC8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54428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DF5DF3-09B4-4AB0-BF56-2D718D071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27677C-610F-4B90-A0EE-DC92F6A0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61382B-1B3E-45FE-AEEE-92A572F2B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ECAED0-CDC0-4CF0-BF3E-1D2542509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D7FEA9-A674-4F00-980A-184F208211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BA9E895-65A1-4562-824D-BAA9D7FAE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FE213B8-53FD-463A-943C-97FB0843D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D27294-A2E2-43BC-9A8D-3B1E693D3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2084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C335DA-AE5E-425E-BEB9-8F0D5DF6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4014F2-F59D-4470-8302-EA5F922B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BB8124-3CE2-44D0-9009-6764E7FF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21FC58-D18E-4885-9F08-CD08541A2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448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2C9D240-2D17-4DCC-AC9F-3D6410395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A1A91A3-776B-4E9F-ACCD-EEBACF5E6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8C8EB9-40AC-4B62-B4AC-A6147FEF9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7441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46BC6-A2D5-49E1-BDB8-6F6483F1E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FB956B-ED03-447E-8DBC-E892B744F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F20B7D-5530-49DD-A235-8A3E28BE0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693750-C607-4698-840E-3526E32DE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E3CD9E-AC00-4F14-B61C-8D04C664B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1E21A8-953D-4C94-9EC4-90B6A69C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3985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D8151-32DC-49FE-8FE7-1CD2B88FA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2C41048-9354-4C88-89BB-6514E694E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B06ACF-32CB-4FEE-8B23-3AACAC902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409074-6970-4DC7-BB87-CB85FECF6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E71F3E-CB45-4024-80A6-6A2DE9606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3C3A2E-9076-4164-8EDB-437F19D7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3638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11FE3-D343-4057-924B-EE29B184D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BDB3CC-815C-4F39-9BBA-436DBCCB1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1C8105-F5EB-469C-99DB-2D4F6B1D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0EDAF5-DFD0-495A-88CF-E5E14026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97E3D5-D8EF-4965-BE52-A6E7521D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569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F10EBC-1504-4D68-B992-0BDF02BC53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4247E3-666A-43D9-8DFA-8F7D78753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3CEB0A-E7CB-4212-875C-46BF7EC3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19CE10-B352-41C7-8301-AE11FC3E0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8AFF73-BEE6-471A-897A-546B1EED6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5666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DE7130F-2C33-4B24-B5A7-61343675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D5CF24-AF0A-4FF8-B288-0D6F10176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C2161B-C170-46F8-90BE-A0A3E6F4E9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E2E44-7907-4B75-9538-1B39BB84678E}" type="datetimeFigureOut">
              <a:rPr lang="es-EC" smtClean="0"/>
              <a:t>6/8/2025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C570B-DCE9-4186-996E-D7DAE4538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3CBCD3-B21A-4233-A445-E04541EE0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F1C9-BB66-4C04-8BB2-A8EF76AAF86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5466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A3D67B-5340-4FED-AFA1-1D233A8C2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7252777-568F-C846-01D7-4311D3E5B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51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00D4EC2-7482-43C0-80A1-8089FE0CD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506759C-5C0B-423F-9618-534C08A2CB32}"/>
              </a:ext>
            </a:extLst>
          </p:cNvPr>
          <p:cNvSpPr/>
          <p:nvPr/>
        </p:nvSpPr>
        <p:spPr>
          <a:xfrm>
            <a:off x="967408" y="1166191"/>
            <a:ext cx="1722783" cy="1656521"/>
          </a:xfrm>
          <a:prstGeom prst="ellipse">
            <a:avLst/>
          </a:prstGeom>
          <a:solidFill>
            <a:srgbClr val="46EA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INSERTE FOTO</a:t>
            </a:r>
            <a:endParaRPr lang="es-EC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5E983C1-7F40-4E8F-8CF3-826AC575FBE2}"/>
              </a:ext>
            </a:extLst>
          </p:cNvPr>
          <p:cNvSpPr/>
          <p:nvPr/>
        </p:nvSpPr>
        <p:spPr>
          <a:xfrm>
            <a:off x="7275443" y="1166192"/>
            <a:ext cx="4770783" cy="463826"/>
          </a:xfrm>
          <a:prstGeom prst="rect">
            <a:avLst/>
          </a:prstGeom>
          <a:solidFill>
            <a:srgbClr val="1541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TITULO DE LA INVESTIGACION</a:t>
            </a:r>
            <a:endParaRPr lang="es-EC" sz="20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AEEEC-2DAE-49E7-ABD6-11C91D125782}"/>
              </a:ext>
            </a:extLst>
          </p:cNvPr>
          <p:cNvSpPr txBox="1"/>
          <p:nvPr/>
        </p:nvSpPr>
        <p:spPr>
          <a:xfrm>
            <a:off x="967407" y="3835234"/>
            <a:ext cx="1722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46EACB"/>
                </a:solidFill>
              </a:rPr>
              <a:t>Hoja de Vida</a:t>
            </a:r>
            <a:endParaRPr lang="es-EC" sz="2000" b="1" dirty="0">
              <a:solidFill>
                <a:srgbClr val="46EAC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3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35BEBD3-C904-4200-A1E4-579196EFA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857B8E4-5EA0-44D9-8EF0-F5DF076E9791}"/>
              </a:ext>
            </a:extLst>
          </p:cNvPr>
          <p:cNvSpPr/>
          <p:nvPr/>
        </p:nvSpPr>
        <p:spPr>
          <a:xfrm>
            <a:off x="8110329" y="1205948"/>
            <a:ext cx="3922645" cy="437322"/>
          </a:xfrm>
          <a:prstGeom prst="rect">
            <a:avLst/>
          </a:prstGeom>
          <a:solidFill>
            <a:srgbClr val="1541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OBJETIVO DE ESTUDIO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408283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66DD35-65D0-495D-8A64-2B1CFCBC7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84523A8-BCE8-4DAA-894C-E21FE1BFFCD7}"/>
              </a:ext>
            </a:extLst>
          </p:cNvPr>
          <p:cNvSpPr/>
          <p:nvPr/>
        </p:nvSpPr>
        <p:spPr>
          <a:xfrm>
            <a:off x="7460975" y="1272208"/>
            <a:ext cx="4558748" cy="463827"/>
          </a:xfrm>
          <a:prstGeom prst="rect">
            <a:avLst/>
          </a:prstGeom>
          <a:solidFill>
            <a:srgbClr val="1541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METODOLOGIA DE LA INVESTIGACION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11273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80F8963-8981-49C8-848F-9D3DA70AF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28DC688-1233-402C-9CF8-416597F84C4D}"/>
              </a:ext>
            </a:extLst>
          </p:cNvPr>
          <p:cNvSpPr/>
          <p:nvPr/>
        </p:nvSpPr>
        <p:spPr>
          <a:xfrm>
            <a:off x="8070574" y="1272210"/>
            <a:ext cx="3975651" cy="477078"/>
          </a:xfrm>
          <a:prstGeom prst="rect">
            <a:avLst/>
          </a:prstGeom>
          <a:solidFill>
            <a:srgbClr val="1541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DISCUSION Y RESULTADOS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134909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D36C8F-DEE7-430A-8E4B-DE6D0E894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BA9A085-5423-401E-A343-9703023BDD26}"/>
              </a:ext>
            </a:extLst>
          </p:cNvPr>
          <p:cNvSpPr/>
          <p:nvPr/>
        </p:nvSpPr>
        <p:spPr>
          <a:xfrm>
            <a:off x="8335618" y="1378227"/>
            <a:ext cx="3723861" cy="463825"/>
          </a:xfrm>
          <a:prstGeom prst="rect">
            <a:avLst/>
          </a:prstGeom>
          <a:solidFill>
            <a:srgbClr val="1541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CONCLUSIONES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4354954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20</Words>
  <Application>Microsoft Office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Bryan Steeven Tello Cedeño</cp:lastModifiedBy>
  <cp:revision>2</cp:revision>
  <dcterms:created xsi:type="dcterms:W3CDTF">2025-07-17T20:31:51Z</dcterms:created>
  <dcterms:modified xsi:type="dcterms:W3CDTF">2025-08-07T00:29:49Z</dcterms:modified>
</cp:coreProperties>
</file>