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C7B80-F856-4D37-B17A-8EB6D127B2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CACD9C-E74A-43A4-BAB1-0ED85146DD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D9C59-606F-48B0-A278-7126407DC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2F505F-D175-4AF2-B28A-D0E08B8BA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58896F-1701-4457-AB6B-47EF56EFA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59036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2AB7C2-1661-4D73-8E91-AFD3BBE93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885D54-EFA4-49E0-9668-5757A820A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582CB7-6FDE-460C-95C8-EEF24C8AB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6FD4E9-ABB7-44D8-BD57-4ACF104E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CBADD2-DBD5-4D38-AA8A-F67790843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42575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94E826-1CCE-4C10-AAE3-441B9AC51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60BE01-59B8-4B99-AE21-03BE816F9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27D592-D259-4912-9C06-6E7FCCCF3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412574-C32F-4B0E-817D-3E6DD21B1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2C8C45-B5E6-4C73-A0FB-0A322D1D1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4980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EE86AB-F8D4-4298-827F-DC0C61B7D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469DBA-1E24-4B7F-B47F-64F266FC90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D88060-9C1E-4F07-A1A9-0AA493012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1263BA-31CF-4C95-A5A5-DCB008799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05C3CA-1B86-4D44-80C3-1571C344F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F6D2F1-7026-41A6-8E5F-E879F5E0C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556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122E11-2F82-48A8-BE7E-0456A2C25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E04620-A162-4D69-A78E-BDAEAD867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833DEE-044F-484A-8D10-8BD9242A7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CA4747-CCE3-463E-B683-940B967849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3617E70-8344-40DE-BB6B-09C163A688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C2D3DE5-8829-4FE7-9C90-A7E5435AA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FAE8F38-6C18-460F-8C0B-62D949390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E006693-9AFE-49FA-BA48-E66373317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14438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09A6D3-FCD0-4C0E-9D0D-0A0F1A7C8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1BA21DB-6912-4120-A16E-017C5E0F8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3848E91-4DD7-41B0-AB14-72AB909E3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244A20B-3A0A-447B-A2C3-00A547798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73543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37370C5-4B41-4DB0-9A3B-B49070087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8DA97C6-0665-4399-8FD3-C33ADBF0D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BBF54F-339E-4A3A-85BA-9F9425246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3883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6AD2C0-6B32-4E4F-A2E0-1015CC0EC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5BE1EE-C97C-4B98-9861-48B1DB5BE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FD8A48-219C-4C99-B8E4-2F259FEDB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3611E6-E84B-4D89-987D-2662181B6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B3E934-CA30-40CC-8785-DC452B65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E06C24-7FC1-44DA-874A-4F74B2BD7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02312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8B6E85-223D-4CA9-90FD-AC5D5F33C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E5BC9E4-B0EF-45F7-8DB3-CB391B6197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85FD230-3F94-4DE1-A2EF-70B600FCE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88D086-FE19-4FC6-99CB-0F4D30112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8C812D4-3F68-4D54-B061-C603A5C01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5C5CE50-9CAA-47A3-97BE-AF9F778F3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12763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0397B-B3F1-4684-8625-024C3253E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A530AD5-9309-4B08-BF84-08F16D686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79B402-4710-42B3-AB30-1D497B945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493494-58EF-42B2-90AD-762DC1FF3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93E382-4FF2-4776-BF72-5D9C96D60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4323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0534914-25EE-4EB9-9352-BC582BF8DE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BB1487-C642-4594-AC36-B6A968BE39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038829-02CE-4361-B223-9D96908B6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E56B48-FB74-4FC2-B968-22C93ED1A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1DD33D-3413-49E0-BF9A-676896E66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94153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E0574C1-7AC7-495F-A2A6-B345E669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DAAFDB-1155-43A1-A53B-0247090AD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3FB9C7-1C58-4153-8438-6EBC1E6B2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8C81B-31E3-4769-83D3-DB00520D2381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F940CC-DBE5-4076-9586-FF405CB5CB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7BCEE8-034B-4BCE-935E-71EBD7F7E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05869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5EA4FA5-882E-4DDF-8154-31B0E24C6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5B74118-439B-1966-AB56-73C7A9BA1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84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313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DC3D788-E1C5-4A2E-B8D8-8CAA66C64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20B59C8B-07D3-4460-B63C-DA860B4AEBB8}"/>
              </a:ext>
            </a:extLst>
          </p:cNvPr>
          <p:cNvSpPr/>
          <p:nvPr/>
        </p:nvSpPr>
        <p:spPr>
          <a:xfrm>
            <a:off x="701936" y="940904"/>
            <a:ext cx="1815547" cy="1683026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Inserte </a:t>
            </a:r>
          </a:p>
          <a:p>
            <a:pPr algn="ctr"/>
            <a:r>
              <a:rPr lang="es-ES" b="1" dirty="0"/>
              <a:t>Foto</a:t>
            </a:r>
            <a:endParaRPr lang="es-EC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2855F4D-72C3-4EE7-9C50-F05D69CF6E90}"/>
              </a:ext>
            </a:extLst>
          </p:cNvPr>
          <p:cNvSpPr txBox="1"/>
          <p:nvPr/>
        </p:nvSpPr>
        <p:spPr>
          <a:xfrm>
            <a:off x="922663" y="4063304"/>
            <a:ext cx="13740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8080"/>
                </a:solidFill>
              </a:rPr>
              <a:t>Hoja de vida</a:t>
            </a:r>
          </a:p>
          <a:p>
            <a:endParaRPr lang="es-EC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68392AF-9A91-40F4-8383-CADA8E9C1FFD}"/>
              </a:ext>
            </a:extLst>
          </p:cNvPr>
          <p:cNvSpPr/>
          <p:nvPr/>
        </p:nvSpPr>
        <p:spPr>
          <a:xfrm>
            <a:off x="7089914" y="1086679"/>
            <a:ext cx="4876800" cy="596348"/>
          </a:xfrm>
          <a:prstGeom prst="rect">
            <a:avLst/>
          </a:prstGeom>
          <a:solidFill>
            <a:srgbClr val="00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TITULO DE LA INVESTIGACIÓN</a:t>
            </a:r>
            <a:endParaRPr lang="es-EC" sz="2000" b="1" dirty="0"/>
          </a:p>
        </p:txBody>
      </p:sp>
    </p:spTree>
    <p:extLst>
      <p:ext uri="{BB962C8B-B14F-4D97-AF65-F5344CB8AC3E}">
        <p14:creationId xmlns:p14="http://schemas.microsoft.com/office/powerpoint/2010/main" val="3554140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235A475-492D-4BDF-B25A-0ABAAA598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9B0C1D4-065E-413D-8A8E-11547FE53729}"/>
              </a:ext>
            </a:extLst>
          </p:cNvPr>
          <p:cNvSpPr/>
          <p:nvPr/>
        </p:nvSpPr>
        <p:spPr>
          <a:xfrm>
            <a:off x="7818783" y="1219199"/>
            <a:ext cx="4240695" cy="463827"/>
          </a:xfrm>
          <a:prstGeom prst="rect">
            <a:avLst/>
          </a:prstGeom>
          <a:solidFill>
            <a:srgbClr val="00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OBJETIVO DE ESTUDIO</a:t>
            </a:r>
            <a:endParaRPr lang="es-EC" sz="2000" b="1" dirty="0"/>
          </a:p>
        </p:txBody>
      </p:sp>
    </p:spTree>
    <p:extLst>
      <p:ext uri="{BB962C8B-B14F-4D97-AF65-F5344CB8AC3E}">
        <p14:creationId xmlns:p14="http://schemas.microsoft.com/office/powerpoint/2010/main" val="2678949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B3EA279-9DB8-4564-8DA0-F16B4049F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43B97E6-1A6F-4696-82E9-459F459EBD5C}"/>
              </a:ext>
            </a:extLst>
          </p:cNvPr>
          <p:cNvSpPr/>
          <p:nvPr/>
        </p:nvSpPr>
        <p:spPr>
          <a:xfrm>
            <a:off x="7871792" y="1179446"/>
            <a:ext cx="4161182" cy="516834"/>
          </a:xfrm>
          <a:prstGeom prst="rect">
            <a:avLst/>
          </a:prstGeom>
          <a:solidFill>
            <a:srgbClr val="00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METODOLOGIA DE LA INVESTIGACION 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1815845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0109140-2F6B-498A-93F3-D58856619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92BFCA4-0F01-4322-B60C-8C2229AF1AC3}"/>
              </a:ext>
            </a:extLst>
          </p:cNvPr>
          <p:cNvSpPr/>
          <p:nvPr/>
        </p:nvSpPr>
        <p:spPr>
          <a:xfrm>
            <a:off x="8759686" y="1099931"/>
            <a:ext cx="3326295" cy="397565"/>
          </a:xfrm>
          <a:prstGeom prst="rect">
            <a:avLst/>
          </a:prstGeom>
          <a:solidFill>
            <a:srgbClr val="00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DISCUSION Y RESULTADOS 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2443554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CB5EDC5-19D6-4A8F-84CD-ADC520406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D1B4FCE-1A8D-4247-AC97-61F95D91D704}"/>
              </a:ext>
            </a:extLst>
          </p:cNvPr>
          <p:cNvSpPr/>
          <p:nvPr/>
        </p:nvSpPr>
        <p:spPr>
          <a:xfrm>
            <a:off x="8839199" y="1126436"/>
            <a:ext cx="3260035" cy="437321"/>
          </a:xfrm>
          <a:prstGeom prst="rect">
            <a:avLst/>
          </a:prstGeom>
          <a:solidFill>
            <a:srgbClr val="00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CONCLUSIONES</a:t>
            </a:r>
            <a:endParaRPr lang="es-EC" sz="2000" b="1" dirty="0"/>
          </a:p>
        </p:txBody>
      </p:sp>
    </p:spTree>
    <p:extLst>
      <p:ext uri="{BB962C8B-B14F-4D97-AF65-F5344CB8AC3E}">
        <p14:creationId xmlns:p14="http://schemas.microsoft.com/office/powerpoint/2010/main" val="31128556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20</Words>
  <Application>Microsoft Office PowerPoint</Application>
  <PresentationFormat>Panorámica</PresentationFormat>
  <Paragraphs>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vanessa cardonajulio</dc:creator>
  <cp:lastModifiedBy>Bryan Steeven Tello Cedeño</cp:lastModifiedBy>
  <cp:revision>3</cp:revision>
  <dcterms:created xsi:type="dcterms:W3CDTF">2025-07-17T20:06:50Z</dcterms:created>
  <dcterms:modified xsi:type="dcterms:W3CDTF">2025-08-07T03:24:11Z</dcterms:modified>
</cp:coreProperties>
</file>