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E5A17-7935-4124-A74B-F9CC863CB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9E49CA-4FEE-46B5-80F3-8259804FD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4E90EA-9EC4-434A-969D-95AC4430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694517-1F0F-4097-9C9F-18681601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674C76-853D-45E7-98CF-762F95C8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744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E3B5A-AD31-4207-839E-7DCB1987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586C5-85C2-4F34-96AC-43259EF3F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9BA1F9-FBB1-4BE1-AA45-B86114FC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BB5697-5D72-476D-93CC-A8DB6B40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E392C7-35F8-4112-8702-9221A271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2553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D0112-C80C-4B55-823B-86B95B43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C5137B-8968-4950-9A78-5BC2EEE89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E691AB-FDC5-40CC-B9A4-04B269378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C4BE2B-25B0-478E-A04A-13464487F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8A02E5-0A74-4F2F-B2B6-1FAA1A36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5658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BB37D-2E6A-44B6-B4B9-B34CBD36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21AF8B-CA84-4488-AEE5-84E1F7193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57AA32-26FB-4DB1-8974-D3B67106F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867A23-B5FB-44F8-AE0F-8E202BE54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B6E9F9-D44C-4C84-8F67-355F2604E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2B7F91-DF6C-4295-9F36-C803AD0B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39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138EE-71E5-4A1B-893F-9AEAB8C96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FD62B-5F81-46C6-8D7E-18345A4F6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F66E3C2-12B0-40F8-8B26-BF1001A21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857608-793D-477F-9226-70728CC3B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03E3CE0-4841-48D0-BE38-BA92ADDFAF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7F73FBA-E95E-4E2C-ADAF-E41332C0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5FECC8A-3204-4385-8F7B-CC28DA16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3720987-8EF3-4407-BBD0-0C0BD976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422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28CA3-843D-43B5-ACE7-A29B008C4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A737AF-9DDE-41F6-8590-5DF1F507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7AFEE2-A89D-4247-A296-76816C61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AC352E-F96F-4AA9-AAF7-9D8FC9246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0825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18A0118-3DE8-4959-9BB8-50FA90499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B0FF9F-34C4-48A2-A705-9D9CBEF02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F9A1EB-429B-468A-BCCC-BE1495B7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9715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A9013-6559-498A-BC1F-323E2BA73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B8EAD1-9BAE-400F-868E-66A26A045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CF540-452A-40EE-BFC9-E7970A478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D8E968-BBFA-47B9-94B1-58E45BA0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927CC-394A-4580-92C8-B6192C1D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F77F15-2CF3-4700-9E83-B74D1232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3480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476FC-01A7-4F5D-96FE-8C6F5B27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587404F-F6F9-4470-8427-EB18EE09D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D6A618-C6A5-45CB-80A5-9893E576B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C94630-05A4-4F82-A60A-D19CEE09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55D4FF-0E60-47FE-A068-87A2A2CA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811614-4899-40D8-A155-29134721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689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E64C7-8AF2-4E8B-859D-170065E8D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4FBCDF-C8AC-4F6E-BB8B-73A8E72B5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AD165D-84A7-4D91-A858-285D6BC86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D71EC2-903C-4808-88A0-02C5EE16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2BDA43-47DC-4604-BAB0-ABEFAD82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638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11E9FE-0F84-430A-83F8-22403CC82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302550-4941-4B02-9AC7-AEC2796B5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DF98CF-BD58-4165-9B35-AB80FC593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629D83-F04D-4039-B8A2-24234AAE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AC6365-301D-4E51-A534-96D27F9BA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952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B34AB2-F341-4281-AC1C-45E06B695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176F66-F512-4E5D-9EC3-3FEB5491C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E8C9E4-1570-4770-8C29-27246879C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AE9A6-1723-416D-851C-B5922AE402B1}" type="datetimeFigureOut">
              <a:rPr lang="es-EC" smtClean="0"/>
              <a:t>7/8/2025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58B27B-B206-4394-B890-CE57F9F458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842463-0FE5-48C9-BB7D-A5265432E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AFD3A-B4A6-4FAD-AB32-4CDC6854C66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2884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ACFB283-82D5-4DA4-9E96-1A0AE9A7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D7F053F-F08A-A8AC-6550-E0D8B6A97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290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6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B75331-8FEB-4A11-8E4A-9E0C72BA0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68201E9-FD13-409B-9C6D-8BFDC0C1B1E9}"/>
              </a:ext>
            </a:extLst>
          </p:cNvPr>
          <p:cNvSpPr/>
          <p:nvPr/>
        </p:nvSpPr>
        <p:spPr>
          <a:xfrm>
            <a:off x="543339" y="1192696"/>
            <a:ext cx="1881810" cy="160351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INSERTE </a:t>
            </a:r>
          </a:p>
          <a:p>
            <a:pPr algn="ctr"/>
            <a:r>
              <a:rPr lang="es-ES" b="1" dirty="0"/>
              <a:t>FOTO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C35A008-F4E6-45C4-8E03-ADBA519336E8}"/>
              </a:ext>
            </a:extLst>
          </p:cNvPr>
          <p:cNvSpPr/>
          <p:nvPr/>
        </p:nvSpPr>
        <p:spPr>
          <a:xfrm>
            <a:off x="6851374" y="1192696"/>
            <a:ext cx="5208104" cy="50358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TITULO DE LA INVESTIGACIÓN</a:t>
            </a:r>
            <a:endParaRPr lang="es-EC" sz="2000" b="1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401E96-7FAA-4527-9D7D-665FE03F023F}"/>
              </a:ext>
            </a:extLst>
          </p:cNvPr>
          <p:cNvSpPr txBox="1"/>
          <p:nvPr/>
        </p:nvSpPr>
        <p:spPr>
          <a:xfrm>
            <a:off x="689731" y="4162047"/>
            <a:ext cx="158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2"/>
                </a:solidFill>
              </a:rPr>
              <a:t>HOJA DE VIDA </a:t>
            </a:r>
            <a:endParaRPr lang="es-EC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0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81CB56E-6FC2-45C9-82A4-B7ADD8859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16D1144-07F8-481D-9312-628A992DA72C}"/>
              </a:ext>
            </a:extLst>
          </p:cNvPr>
          <p:cNvSpPr/>
          <p:nvPr/>
        </p:nvSpPr>
        <p:spPr>
          <a:xfrm>
            <a:off x="7765775" y="1139688"/>
            <a:ext cx="4306956" cy="4903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 DE ESTUDIO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89807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C2CDC09-7A79-4C60-9066-6265B96A1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126EB5E-5BCE-4F1E-9881-6840528EE2EC}"/>
              </a:ext>
            </a:extLst>
          </p:cNvPr>
          <p:cNvSpPr/>
          <p:nvPr/>
        </p:nvSpPr>
        <p:spPr>
          <a:xfrm>
            <a:off x="7646505" y="1219202"/>
            <a:ext cx="4320208" cy="51683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INVESTIGACION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44281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12D02F-5A21-4A90-8FA2-956A74756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8903E4D-6B5E-4413-BC44-16EDE93E52E3}"/>
              </a:ext>
            </a:extLst>
          </p:cNvPr>
          <p:cNvSpPr/>
          <p:nvPr/>
        </p:nvSpPr>
        <p:spPr>
          <a:xfrm>
            <a:off x="8759686" y="1099931"/>
            <a:ext cx="3326295" cy="3975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729950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F3AC5B2-1D24-47BC-ABFD-66FF7BBD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AE9E78D-71AE-481C-9915-06B571D5193F}"/>
              </a:ext>
            </a:extLst>
          </p:cNvPr>
          <p:cNvSpPr/>
          <p:nvPr/>
        </p:nvSpPr>
        <p:spPr>
          <a:xfrm>
            <a:off x="8812696" y="1073426"/>
            <a:ext cx="3326296" cy="4770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747386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</Words>
  <Application>Microsoft Office PowerPoint</Application>
  <PresentationFormat>Panorámica</PresentationFormat>
  <Paragraphs>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Bryan Steeven Tello Cedeño</cp:lastModifiedBy>
  <cp:revision>3</cp:revision>
  <dcterms:created xsi:type="dcterms:W3CDTF">2025-07-17T21:06:23Z</dcterms:created>
  <dcterms:modified xsi:type="dcterms:W3CDTF">2025-08-07T16:48:27Z</dcterms:modified>
</cp:coreProperties>
</file>