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93BD3-E4A4-47D6-902D-DF5BBD487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081F91-A00B-4ACB-91E9-A8542A5F9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6F3523-65D0-4A35-8D77-158A67C0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215A14-424C-46CE-B70A-65DDBC6C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C74B02-0584-4192-8A03-DCEF1037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272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E3E1B-496C-4511-8D7C-2F5374DA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5E82BB-50A1-43C8-AE45-0EBBAEAF2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8B36F1-57A2-463A-A8F9-3661DBFA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AC8F6D-F780-4D83-9AEB-176C1FE8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F20292-D064-4C54-B857-ACB8D972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7265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0788D-9C71-4BFF-B165-3E552DE1E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75CF45-C8B9-4CE4-BFAB-78CD2A6FB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345D5-3195-4D49-B0D0-BF32CEA48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0E4118-8FC9-447E-B823-1512447CE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90AC55-3508-411C-B0E7-D9EFAA43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067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BA30F-36B9-46D6-87F7-2573CA829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D17044-00A8-4C41-BFDF-244B3A64B6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D4C36B-4FEB-49AF-9FCD-AA17EB56F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B26506-0644-4877-8618-2CA31A9E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645AB5-4559-4555-84C0-267F3D36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6BDDF7-9693-47F6-B88F-D49D9CAD1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786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22667-661A-4549-AAA4-9E2E5B30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F809D3-6301-45C3-B548-D448DB1C5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D943DD-42BC-4857-B1D7-9FE3D2D12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54CC2D0-643B-4309-B6E8-8F2147A4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C07AB0E-8DCC-487C-BE59-E16735E3E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6C33C4-03C9-4A60-AF11-7379B9AE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91EBA26-B043-4B4C-B774-E7432A33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2C930E-4FD8-426F-BD74-8A6026A7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870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36AE0-6CC5-489C-AC22-E872ABA3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6FD77D5-537A-464F-BFA8-32935DE1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44E320-221E-468F-B44C-BE747CA4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E5FBAF-7088-46E8-A4D5-7FBB37A6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35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B0C8863-5DD5-4486-8EC2-614CC4F10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D81B256-1103-47C6-917F-A9D311EB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2BD53B-DC42-400C-A514-6A6B76842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7763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CE35A-7822-4139-9960-1B0BCEEE8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0295D7-F8BE-4598-AC61-3B88C641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B69DBE-7CFD-4F52-B7D2-E2F02FB92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707603-6508-4A50-8331-FB3CB928A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0DAD23-DB01-4201-86F8-3DCA8DC2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D88E52-545C-4803-9526-0DFD44E7B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545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50567-8125-4DB4-9485-FE80979C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7AC530-8822-47A0-89B7-3B0D399348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A4D383-7AF8-48A3-9746-61BBB8038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386066-C567-42F9-8930-922B2E7A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E0481F-FA0D-4419-A88C-7A5A2C84F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87D3E2-49D1-40E2-9DAF-B87424661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168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5D3EE-303C-4EB0-B5BA-CA12F372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9F3B85-AD8E-4D07-9563-D62E54401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CB81FC-7704-476C-8C6E-627D1F53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EE1AF9-5060-4415-B6CD-859F4EA7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E7AB09-F78B-481D-9ECF-FC69431D0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821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15A069E-2BC0-4392-BDAC-E51D7086D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4BA16C-B23A-48D9-BF2C-4FCD55336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27F1BD-15EF-49C7-8EAC-5C128876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37213E-E4FA-4EEE-97A1-3E13F1F8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BD9F5D-A98C-43D9-9A23-45987562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030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E18515-921F-4149-B2F4-76FFCFA7A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77F690-21B6-45C7-9A1B-6062D331D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1982A6-EB47-49AC-9042-A93AD2855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E301-9CCA-4E4C-AB1D-1F3AEA989CD8}" type="datetimeFigureOut">
              <a:rPr lang="es-EC" smtClean="0"/>
              <a:t>8 dic 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A039AC-E4BD-439E-A9C5-D2269BEF1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16445-9380-4484-9CD7-0B9E40044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4BB43-99A2-4C1B-8283-D586FFB6FCA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2071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6E8B849-4A33-6E7D-0CA5-0ABC5B2BB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819715-6A69-F88C-AFD0-628B322DA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88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DD971F4-DAE0-12E2-988A-AC5DF8970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2" y="0"/>
            <a:ext cx="12192000" cy="728207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F7313977-BDC6-4DB9-A440-6B83882F67BD}"/>
              </a:ext>
            </a:extLst>
          </p:cNvPr>
          <p:cNvSpPr/>
          <p:nvPr/>
        </p:nvSpPr>
        <p:spPr>
          <a:xfrm>
            <a:off x="752527" y="424070"/>
            <a:ext cx="1669774" cy="153725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Inserte </a:t>
            </a:r>
          </a:p>
          <a:p>
            <a:pPr algn="ctr"/>
            <a:r>
              <a:rPr lang="es-ES" b="1" dirty="0"/>
              <a:t>foto</a:t>
            </a:r>
            <a:endParaRPr lang="es-EC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08D2528-A709-4508-B801-7275D1293B07}"/>
              </a:ext>
            </a:extLst>
          </p:cNvPr>
          <p:cNvSpPr/>
          <p:nvPr/>
        </p:nvSpPr>
        <p:spPr>
          <a:xfrm>
            <a:off x="5851249" y="738810"/>
            <a:ext cx="5208104" cy="5035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Titulo de la investigación </a:t>
            </a:r>
            <a:endParaRPr lang="es-EC" sz="20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408D6C-4AB3-4E70-9D72-379D50394E7E}"/>
              </a:ext>
            </a:extLst>
          </p:cNvPr>
          <p:cNvSpPr txBox="1"/>
          <p:nvPr/>
        </p:nvSpPr>
        <p:spPr>
          <a:xfrm>
            <a:off x="873917" y="2385392"/>
            <a:ext cx="14269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Hoja de vida </a:t>
            </a:r>
            <a:endParaRPr lang="es-EC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3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39D3985-C4D0-2721-3EFC-20E0177F0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0866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80AF06A-A134-4EBC-973B-21E2A0DAD60F}"/>
              </a:ext>
            </a:extLst>
          </p:cNvPr>
          <p:cNvSpPr/>
          <p:nvPr/>
        </p:nvSpPr>
        <p:spPr>
          <a:xfrm>
            <a:off x="7765775" y="1139688"/>
            <a:ext cx="4306956" cy="490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 DE ESTUDIO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83540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B97C654-4E9B-1606-21CB-8C07B6E84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AEB39D9-517D-425F-81DD-0AA6748EC71C}"/>
              </a:ext>
            </a:extLst>
          </p:cNvPr>
          <p:cNvSpPr/>
          <p:nvPr/>
        </p:nvSpPr>
        <p:spPr>
          <a:xfrm>
            <a:off x="7739270" y="1073428"/>
            <a:ext cx="4320208" cy="51683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INVESTIGACION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60484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C047DBE-C9A2-F118-3420-95A1067B0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C635835-25AF-4D99-B36C-1673AE490490}"/>
              </a:ext>
            </a:extLst>
          </p:cNvPr>
          <p:cNvSpPr/>
          <p:nvPr/>
        </p:nvSpPr>
        <p:spPr>
          <a:xfrm>
            <a:off x="8759686" y="1099931"/>
            <a:ext cx="3326295" cy="3975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80151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87AA997-8652-35F4-F328-5E97BCE37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8992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CCD1B82-8870-48E3-945E-62B45C40A2D3}"/>
              </a:ext>
            </a:extLst>
          </p:cNvPr>
          <p:cNvSpPr/>
          <p:nvPr/>
        </p:nvSpPr>
        <p:spPr>
          <a:xfrm>
            <a:off x="8812696" y="1073426"/>
            <a:ext cx="3326296" cy="4770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363984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</Words>
  <Application>Microsoft Office PowerPoint</Application>
  <PresentationFormat>Panorámica</PresentationFormat>
  <Paragraphs>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Bryan Steeven Tello Cedeño</cp:lastModifiedBy>
  <cp:revision>3</cp:revision>
  <dcterms:created xsi:type="dcterms:W3CDTF">2025-04-01T21:18:20Z</dcterms:created>
  <dcterms:modified xsi:type="dcterms:W3CDTF">2025-12-08T16:53:14Z</dcterms:modified>
</cp:coreProperties>
</file>