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ADFC6-BC4F-4ED9-AFB0-065D543AA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A55A0D-1A78-44B1-AB95-D59343CC7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D580A7-9D3D-41BC-8FC1-8F089734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1487D4-7710-404E-B72F-F29D1728A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9B646D-3157-4132-8F1F-AC62E4FF7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6399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C557B-B74B-4325-8EDB-5F334CBFA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9A7113-21EA-442F-BB57-3F7943E77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2775E8-5AA5-4C5B-8CE4-BEDBCA52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CCC3DF-3605-4FEE-98E7-11DD9344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1ABB2C-69D7-41E9-A993-7037DE03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9037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8303E-59D9-4E17-B1A3-BF9A47AD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F09E9E-FC3A-4776-AB86-1B74EF9EF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67D8B5-AFA3-4056-AB01-2EED9FE8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DAAEC0-6CC7-4A18-B703-83B3D9B6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2EE35B-DA7F-4C3A-B885-FFA318FD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8725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9B8BC-A3C4-4E9A-8E50-6F22494A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829737-A8EA-4D7B-BDAF-27A95AAB4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255204-3F38-41F5-BED9-9DE01CB7E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80419D-04E6-4A9A-B139-D70AC0DFC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115C83-7E08-48F5-8BE4-5E3B82731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E37A4F-11E7-44F1-B586-0D2DF669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541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74094-F3D2-4499-8B25-89965512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17FFD1-54C4-4844-874A-7260F08CC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65F4AA-DAF1-4035-8150-BE95F6616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B93E39C-67AE-4BFB-B6FA-E18740785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0FE63F-5D62-48B9-87C1-EFC027BB8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3BBFC5-8A95-4443-8113-2E2B6D09A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F96F59A-D149-444F-8CC0-E3E7B8B4B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9F937F4-C818-41FB-8CA6-AB31E5AE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5308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5FCA0E-C253-4051-9BA9-515FFC3F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273B282-168C-4AEE-B358-A80EA9E12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603B86-30D0-43FA-8398-3CB756AE6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8AC1CB-AC0C-4A23-80AF-58DFD0B77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069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676F53-2465-41FD-953E-F633EC970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9168D7F-C77D-459C-9CD5-DABAA2E0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7F6C65-2317-447D-ABB8-BF3CDD4FC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64694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B60AAB-E5DF-498C-94C7-7B6FA215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885C62-4281-44ED-B48E-8D0548E2F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D61490-BA96-4178-BC9B-1FFD77A86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7E5E3F-5015-4F50-8821-7FE27558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CD496A-3C75-4CA3-B1A2-8CDA0002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A50263-884E-4C22-B020-DB917124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1241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97BAC-DCD0-4335-9329-FCFA5A02F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5949C2-D238-43B3-B025-FC1F223BA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B1D213-E129-470B-BD68-EA897094E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943C26-5FF8-4873-903D-9B3C33BF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198BCE-DF37-480C-BAB8-28FD5F94E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450D73-1EFA-436B-B0D5-B73ABA66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9901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5B128-AED7-49AC-9137-5B515DDD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9159E7-7056-4DEC-BADD-17398AE2F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32421E-5DC9-468B-932F-D43638F7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BA2678-59CF-4232-AF8E-B8C8B402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C17D93-5995-40B2-86FF-DE110F23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0867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649D9-3632-4BE8-B7DB-200072278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DDBB57-B934-4D64-8E66-4AAB468E9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30DD51-ABCE-4228-A61A-0F878C9D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1088B-F9BD-4F44-B86F-AEBA3FEF9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E2CA1-F93D-4915-97CF-D816E3D4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3334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DC44169-5AD7-432F-BDE2-4E1C37F3C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FA7DA3-92B3-4DCB-8B71-12ECA80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383FD2-F840-431B-A7EC-3671B1B1F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8DAB5-1F34-49F3-814F-52B99334D22A}" type="datetimeFigureOut">
              <a:rPr lang="es-EC" smtClean="0"/>
              <a:t>11/2/2026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C28987-2383-43A6-A6FB-C10C838D3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481ED-F73F-42E2-81CB-F8718A793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10EA5-1D94-443E-85E5-65C8C02E519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115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D55F6-70CA-44DA-B567-49A956308F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817052-2C27-4620-BF6E-3CE4FD00B2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7C5B05-372F-4AFC-B088-9CFD2CD56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17" y="0"/>
            <a:ext cx="12298017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D4AFFF9-FAB7-4B97-A7F4-FB37F7AB9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09" y="1732722"/>
            <a:ext cx="12192000" cy="247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4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D70674-EF4C-4CDC-98C3-9D45F52A5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BE05A0-4AFB-47F8-AA28-8C6A89981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981" y="975203"/>
            <a:ext cx="5218628" cy="5608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627954D-50A4-45BE-8AF8-6A7BD8F3F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45" y="1090985"/>
            <a:ext cx="1682642" cy="154851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874C143-70A1-4B50-A7A5-8F7C5713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45" y="3488315"/>
            <a:ext cx="1518036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6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D70674-EF4C-4CDC-98C3-9D45F52A5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C507434-88B1-4B84-8E90-15F53D964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456" y="937436"/>
            <a:ext cx="4316342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49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D70674-EF4C-4CDC-98C3-9D45F52A5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11D828E-9466-43FB-9268-FF66C900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2097" y="865077"/>
            <a:ext cx="4328535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2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D70674-EF4C-4CDC-98C3-9D45F52A5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BA6011A-6191-42B6-B7C6-DDCFFAD80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238" y="717186"/>
            <a:ext cx="3340898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3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D70674-EF4C-4CDC-98C3-9D45F52A5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F5078EA-7673-4D42-B8CC-3E272E534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034" y="675440"/>
            <a:ext cx="3334801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80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cardonajulio</cp:lastModifiedBy>
  <cp:revision>1</cp:revision>
  <dcterms:created xsi:type="dcterms:W3CDTF">2026-02-11T21:04:05Z</dcterms:created>
  <dcterms:modified xsi:type="dcterms:W3CDTF">2026-02-11T21:15:00Z</dcterms:modified>
</cp:coreProperties>
</file>