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7" r:id="rId3"/>
    <p:sldId id="269" r:id="rId4"/>
    <p:sldId id="270" r:id="rId5"/>
    <p:sldId id="271" r:id="rId6"/>
    <p:sldId id="272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4F"/>
    <a:srgbClr val="EEB526"/>
    <a:srgbClr val="002465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E9981-0F4F-41FC-94DF-23879C2E7FA3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71C60-D073-49C2-B789-F156E201D9E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0556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37B30-25BC-451D-89DF-1CFE8E231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4738F3-930A-4C07-A491-D57B3C3F3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2EA89-9038-4EC5-BECA-7CD61FD82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78E875-538C-46CB-8069-C17CE6D8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29429-F102-4C39-8089-C4B42FF9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069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DD9D8-5C55-43A6-BC46-1D4FF2C17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F2E2B-B168-4ECA-9DEF-AD17163A3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27E88-CA6F-4027-81EE-A87AF56B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EAEFA5-055A-46A0-87BF-2B038595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C74965-B0F4-4A46-B81D-C5B786B3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177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716AE-0D56-481D-954E-64D65003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48B031-C158-4A44-8D8D-6DE9F18F1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36AF6-8FF3-434E-8396-7561C503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A4B406-E304-4FAC-B01B-1897F510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01721E-C80D-4712-B6E2-73E2D61D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061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020A7-D1EC-49F2-9FB5-D10A47B2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B86047-876E-4AFA-928E-CFEE28C07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19CA3D-F82E-4493-8474-1E3E1ABC7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66CD0F-12F7-48E8-B59B-A6AD42F5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7C787C-1AF7-4190-9CD5-B5BC4451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7A7865-7FD0-4FB8-8823-A9B5E321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816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B7566-BBE1-41B5-A39A-D3BFE6A6D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DA008D-CF89-4206-AE90-C59E7169B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885080-CBD0-4564-8FAC-A29E2C4B8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D3527F-C8D7-4DD5-925E-7AF16264E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43C019-8251-4A7E-BEC8-30A4079D9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A5A878-9A89-4575-A0F3-2560B03D0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1A0112-12F6-4718-8EE6-B083475D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9B6D7C-6279-42AE-966B-E10B7824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619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DC4A4-4849-4036-BA05-AE26C6DD3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874856-6107-4CA2-BED7-820C00EE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552AB8-F66A-4411-9B3D-BB1F43A4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292E4BF-EE4F-4555-BC5A-23E29DFD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533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B77C3B-8F01-4A25-BB79-2B7E7940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99FAF7-F5A1-49BE-BF37-AAF24A8D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71EDBB-9C61-493E-982F-D43EA234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82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84EC-4DC2-44E3-9FE5-97A60731B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1495E-8D83-4213-8AB4-BCC93A53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A26F3C-A0C6-49C4-A92B-F9202D403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5C2AE6-ABC5-4210-847B-7E1D46C7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7B7152-6C21-4052-BB47-AFAC918D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C6B3EE-8A95-464F-BC5A-5201B042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1254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043F6-3D37-4F7C-A71D-78331179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9EDDFE-0E9E-4D1D-81DC-F6035745B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600352-18BF-4AC1-89E3-D2543E0EA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13F54A-5B02-49C0-B409-09DA27CBE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DA37AE-EBAE-42AD-BA51-D1F8D446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AD462-FEC8-4755-93F6-A32B3F2C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425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CBDA0-20E2-40EF-9592-5436CDC7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BB2DB3-3280-4650-8D48-F8CFF00F5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575D3A-3598-4233-9061-DCC1C650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518005-4EB1-47F2-AC97-82DEAB5A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6C141-C1B1-4F4C-9CFD-D636CE8B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653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E8522D-F193-40A5-8559-869FC62E6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8C0657-4348-4E05-AF79-53BF7754E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5D6BD-0DCD-45A6-B228-BBAE8469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C97FF-9BD8-4DBE-A81D-602FCD8D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68922-FE1F-468C-88F2-BFEDF67A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2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18D89A-A884-4094-9978-52E15D88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2C3FA2-E736-4AE4-BD4A-5578EB8AB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666CBD-E01A-4262-BE2B-2788ADC7F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31E8-8CC8-4105-9F4C-E18A358BC6C6}" type="datetimeFigureOut">
              <a:rPr lang="es-EC" smtClean="0"/>
              <a:t>11/6/2026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E17BF-F832-49D9-A043-C5224F8D2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818DC-A0F8-4D64-ADBF-413CB955B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11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CEB8FB-F0C9-E5C0-5A40-C715330C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CFEF1F-BA5C-8ED5-A37B-464443C04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722"/>
            <a:ext cx="12192000" cy="441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AC562E5-8C4A-FCE4-4FC2-A1E2543C8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2718E8-6C1D-53D4-F070-5C3EE6918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63" y="319901"/>
            <a:ext cx="1774090" cy="158509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84DCF0-94CB-71E2-4A85-CEBCC65E5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218" y="792383"/>
            <a:ext cx="4596782" cy="64013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1CE0193-9A04-40F3-7183-B2C49C5C3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90" y="2935180"/>
            <a:ext cx="151803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4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C12D67B-AB50-9094-21C4-AB30EEF2E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1782"/>
            <a:ext cx="12192000" cy="72597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DA141C-BAC0-72B4-4F75-1802B1E92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828" y="540857"/>
            <a:ext cx="3737172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9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BA8D832-4E49-5E60-E48D-634EB78F6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A83384C-CBC3-0686-609E-CB894A280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677" y="750611"/>
            <a:ext cx="399932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7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DEC8F1-B9AD-FB7B-60B3-6EDDD0871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F92D1F-83BD-73E5-7B37-425FE97B6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655" y="679128"/>
            <a:ext cx="3432345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0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5FA0B0-C5F6-6402-95D9-CA6382D46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36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3D9F90-C87C-495B-1E47-DE96C87C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014" y="686885"/>
            <a:ext cx="3535986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90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Katherine Cardona Julio</cp:lastModifiedBy>
  <cp:revision>3</cp:revision>
  <dcterms:created xsi:type="dcterms:W3CDTF">2025-04-01T20:19:25Z</dcterms:created>
  <dcterms:modified xsi:type="dcterms:W3CDTF">2026-06-11T23:24:03Z</dcterms:modified>
</cp:coreProperties>
</file>