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4F"/>
    <a:srgbClr val="EEB526"/>
    <a:srgbClr val="002465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E9981-0F4F-41FC-94DF-23879C2E7FA3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71C60-D073-49C2-B789-F156E201D9E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0556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37B30-25BC-451D-89DF-1CFE8E231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4738F3-930A-4C07-A491-D57B3C3F3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2EA89-9038-4EC5-BECA-7CD61FD82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78E875-538C-46CB-8069-C17CE6D8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929429-F102-4C39-8089-C4B42FF9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069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DD9D8-5C55-43A6-BC46-1D4FF2C17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F2E2B-B168-4ECA-9DEF-AD17163A3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27E88-CA6F-4027-81EE-A87AF56B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EAEFA5-055A-46A0-87BF-2B038595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C74965-B0F4-4A46-B81D-C5B786B3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177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716AE-0D56-481D-954E-64D65003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48B031-C158-4A44-8D8D-6DE9F18F1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36AF6-8FF3-434E-8396-7561C503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A4B406-E304-4FAC-B01B-1897F510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01721E-C80D-4712-B6E2-73E2D61D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061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020A7-D1EC-49F2-9FB5-D10A47B2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B86047-876E-4AFA-928E-CFEE28C07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19CA3D-F82E-4493-8474-1E3E1ABC7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66CD0F-12F7-48E8-B59B-A6AD42F5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7C787C-1AF7-4190-9CD5-B5BC4451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7A7865-7FD0-4FB8-8823-A9B5E321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816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B7566-BBE1-41B5-A39A-D3BFE6A6D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DA008D-CF89-4206-AE90-C59E7169B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885080-CBD0-4564-8FAC-A29E2C4B8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D3527F-C8D7-4DD5-925E-7AF16264E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43C019-8251-4A7E-BEC8-30A4079D9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A5A878-9A89-4575-A0F3-2560B03D0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1A0112-12F6-4718-8EE6-B083475D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F9B6D7C-6279-42AE-966B-E10B7824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619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DC4A4-4849-4036-BA05-AE26C6DD3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874856-6107-4CA2-BED7-820C00EE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552AB8-F66A-4411-9B3D-BB1F43A4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292E4BF-EE4F-4555-BC5A-23E29DFD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4533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B77C3B-8F01-4A25-BB79-2B7E7940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99FAF7-F5A1-49BE-BF37-AAF24A8D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71EDBB-9C61-493E-982F-D43EA234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882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84EC-4DC2-44E3-9FE5-97A60731B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1495E-8D83-4213-8AB4-BCC93A53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A26F3C-A0C6-49C4-A92B-F9202D403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5C2AE6-ABC5-4210-847B-7E1D46C7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7B7152-6C21-4052-BB47-AFAC918D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C6B3EE-8A95-464F-BC5A-5201B042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1254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043F6-3D37-4F7C-A71D-78331179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9EDDFE-0E9E-4D1D-81DC-F6035745B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600352-18BF-4AC1-89E3-D2543E0EA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13F54A-5B02-49C0-B409-09DA27CBE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DA37AE-EBAE-42AD-BA51-D1F8D446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5AD462-FEC8-4755-93F6-A32B3F2C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425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CBDA0-20E2-40EF-9592-5436CDC7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BB2DB3-3280-4650-8D48-F8CFF00F5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575D3A-3598-4233-9061-DCC1C650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518005-4EB1-47F2-AC97-82DEAB5A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E6C141-C1B1-4F4C-9CFD-D636CE8B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653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E8522D-F193-40A5-8559-869FC62E6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8C0657-4348-4E05-AF79-53BF7754E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5D6BD-0DCD-45A6-B228-BBAE8469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EC97FF-9BD8-4DBE-A81D-602FCD8D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68922-FE1F-468C-88F2-BFEDF67A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2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18D89A-A884-4094-9978-52E15D88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2C3FA2-E736-4AE4-BD4A-5578EB8AB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666CBD-E01A-4262-BE2B-2788ADC7F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31E8-8CC8-4105-9F4C-E18A358BC6C6}" type="datetimeFigureOut">
              <a:rPr lang="es-EC" smtClean="0"/>
              <a:t>10/6/2026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E17BF-F832-49D9-A043-C5224F8D2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818DC-A0F8-4D64-ADBF-413CB955B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FF6E-DF61-4C0A-BCAE-4A88F7BAE2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911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2F740A4-DD6B-2817-BF75-C7460F8E7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A585CA-6D03-2899-9987-6B6774F4C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6325"/>
            <a:ext cx="12192000" cy="45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FD3ADED-59AA-B877-6B9B-771494B1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61540107-1A61-44B9-B723-4F56F3BE56D3}"/>
              </a:ext>
            </a:extLst>
          </p:cNvPr>
          <p:cNvSpPr/>
          <p:nvPr/>
        </p:nvSpPr>
        <p:spPr>
          <a:xfrm>
            <a:off x="662610" y="954157"/>
            <a:ext cx="1762538" cy="1577008"/>
          </a:xfrm>
          <a:prstGeom prst="ellipse">
            <a:avLst/>
          </a:prstGeom>
          <a:solidFill>
            <a:srgbClr val="00204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INSERTE </a:t>
            </a: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FOTO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08B6F8A-D559-0D10-5F0B-F809BFBE02D3}"/>
              </a:ext>
            </a:extLst>
          </p:cNvPr>
          <p:cNvSpPr/>
          <p:nvPr/>
        </p:nvSpPr>
        <p:spPr>
          <a:xfrm>
            <a:off x="7606145" y="762000"/>
            <a:ext cx="4585854" cy="626466"/>
          </a:xfrm>
          <a:prstGeom prst="rect">
            <a:avLst/>
          </a:prstGeom>
          <a:solidFill>
            <a:srgbClr val="00204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TITULO DE LA INVESTIGACIÓN 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CE406E-6808-2415-277D-2C2ED93D9486}"/>
              </a:ext>
            </a:extLst>
          </p:cNvPr>
          <p:cNvSpPr txBox="1"/>
          <p:nvPr/>
        </p:nvSpPr>
        <p:spPr>
          <a:xfrm>
            <a:off x="826906" y="3957504"/>
            <a:ext cx="1433946" cy="369332"/>
          </a:xfrm>
          <a:prstGeom prst="rect">
            <a:avLst/>
          </a:prstGeom>
          <a:solidFill>
            <a:srgbClr val="00204F"/>
          </a:solidFill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Hoja de vida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5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1BCC103-3E7C-6011-1A35-DD08B743C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491" y="0"/>
            <a:ext cx="12288982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6A784E4-8F86-96B4-5002-F41617B15ABB}"/>
              </a:ext>
            </a:extLst>
          </p:cNvPr>
          <p:cNvSpPr/>
          <p:nvPr/>
        </p:nvSpPr>
        <p:spPr>
          <a:xfrm>
            <a:off x="8516631" y="614419"/>
            <a:ext cx="3723860" cy="556591"/>
          </a:xfrm>
          <a:prstGeom prst="rect">
            <a:avLst/>
          </a:prstGeom>
          <a:solidFill>
            <a:srgbClr val="0020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OBJETIVO DE ESTUDIO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A6702-1BAE-6DD2-D869-7E2E337FA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s-MX" dirty="0"/>
              <a:t>   </a:t>
            </a:r>
            <a:endParaRPr lang="es-419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E1CE2E-2B23-2F4B-08D4-AE5B9F9A9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4F1D896-07E0-023E-C265-532546D9B6DC}"/>
              </a:ext>
            </a:extLst>
          </p:cNvPr>
          <p:cNvSpPr/>
          <p:nvPr/>
        </p:nvSpPr>
        <p:spPr>
          <a:xfrm>
            <a:off x="8203095" y="717426"/>
            <a:ext cx="3988904" cy="636104"/>
          </a:xfrm>
          <a:prstGeom prst="rect">
            <a:avLst/>
          </a:prstGeom>
          <a:solidFill>
            <a:srgbClr val="0020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METODOLOGIA DE LA INVESTIGACION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40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0880AE0-DC6C-22BA-B394-065F2FA68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BE822AF-1B70-A71A-E71F-6F8AEFB2F218}"/>
              </a:ext>
            </a:extLst>
          </p:cNvPr>
          <p:cNvSpPr/>
          <p:nvPr/>
        </p:nvSpPr>
        <p:spPr>
          <a:xfrm>
            <a:off x="8772939" y="774049"/>
            <a:ext cx="3419060" cy="450573"/>
          </a:xfrm>
          <a:prstGeom prst="rect">
            <a:avLst/>
          </a:prstGeom>
          <a:solidFill>
            <a:srgbClr val="0020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DISCUSION Y RESULTADOS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B716AD-65FC-9CB1-B65F-2CC77A5AC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491" y="0"/>
            <a:ext cx="12288982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6B14A11-DDE3-DA6B-7376-0D456F9BEA34}"/>
              </a:ext>
            </a:extLst>
          </p:cNvPr>
          <p:cNvSpPr/>
          <p:nvPr/>
        </p:nvSpPr>
        <p:spPr>
          <a:xfrm>
            <a:off x="8715414" y="628876"/>
            <a:ext cx="3525077" cy="477079"/>
          </a:xfrm>
          <a:prstGeom prst="rect">
            <a:avLst/>
          </a:prstGeom>
          <a:solidFill>
            <a:srgbClr val="0020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CONCLUSIONES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913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21</Words>
  <Application>Microsoft Office PowerPoint</Application>
  <PresentationFormat>Panorámica</PresentationFormat>
  <Paragraphs>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  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Katherine Cardona Julio</cp:lastModifiedBy>
  <cp:revision>2</cp:revision>
  <dcterms:created xsi:type="dcterms:W3CDTF">2025-04-01T20:19:25Z</dcterms:created>
  <dcterms:modified xsi:type="dcterms:W3CDTF">2026-06-10T20:01:55Z</dcterms:modified>
</cp:coreProperties>
</file>