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2" r:id="rId3"/>
    <p:sldId id="263" r:id="rId4"/>
    <p:sldId id="264" r:id="rId5"/>
    <p:sldId id="265" r:id="rId6"/>
    <p:sldId id="266" r:id="rId7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4F"/>
    <a:srgbClr val="EEB526"/>
    <a:srgbClr val="002465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AE9981-0F4F-41FC-94DF-23879C2E7FA3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71C60-D073-49C2-B789-F156E201D9ED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805565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937B30-25BC-451D-89DF-1CFE8E2317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84738F3-930A-4C07-A491-D57B3C3F3F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12EA89-9038-4EC5-BECA-7CD61FD82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31E8-8CC8-4105-9F4C-E18A358BC6C6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D78E875-538C-46CB-8069-C17CE6D81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D929429-F102-4C39-8089-C4B42FF97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FF6E-DF61-4C0A-BCAE-4A88F7BAE21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980697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CCBDA0-20E2-40EF-9592-5436CDC70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FBB2DB3-3280-4650-8D48-F8CFF00F56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575D3A-3598-4233-9061-DCC1C650F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31E8-8CC8-4105-9F4C-E18A358BC6C6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518005-4EB1-47F2-AC97-82DEAB5A5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E6C141-C1B1-4F4C-9CFD-D636CE8B6D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FF6E-DF61-4C0A-BCAE-4A88F7BAE21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8653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6E8522D-F193-40A5-8559-869FC62E6B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68C0657-4348-4E05-AF79-53BF7754E4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25D6BD-0DCD-45A6-B228-BBAE8469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31E8-8CC8-4105-9F4C-E18A358BC6C6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EC97FF-9BD8-4DBE-A81D-602FCD8DE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468922-FE1F-468C-88F2-BFEDF67A3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FF6E-DF61-4C0A-BCAE-4A88F7BAE21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0288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1DD9D8-5C55-43A6-BC46-1D4FF2C17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5F2E2B-B168-4ECA-9DEF-AD17163A35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B327E88-CA6F-4027-81EE-A87AF56B0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31E8-8CC8-4105-9F4C-E18A358BC6C6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EAEFA5-055A-46A0-87BF-2B0385954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C74965-B0F4-4A46-B81D-C5B786B3C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FF6E-DF61-4C0A-BCAE-4A88F7BAE21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891779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6716AE-0D56-481D-954E-64D650035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48B031-C158-4A44-8D8D-6DE9F18F1E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C36AF6-8FF3-434E-8396-7561C5038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31E8-8CC8-4105-9F4C-E18A358BC6C6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A4B406-E304-4FAC-B01B-1897F5106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1721E-C80D-4712-B6E2-73E2D61D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FF6E-DF61-4C0A-BCAE-4A88F7BAE21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950613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020A7-D1EC-49F2-9FB5-D10A47B2D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3B86047-876E-4AFA-928E-CFEE28C07F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119CA3D-F82E-4493-8474-1E3E1ABC74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B66CD0F-12F7-48E8-B59B-A6AD42F5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31E8-8CC8-4105-9F4C-E18A358BC6C6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D7C787C-1AF7-4190-9CD5-B5BC44512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A7A7865-7FD0-4FB8-8823-A9B5E3213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FF6E-DF61-4C0A-BCAE-4A88F7BAE21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768161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1B7566-BBE1-41B5-A39A-D3BFE6A6D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DA008D-CF89-4206-AE90-C59E7169B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885080-CBD0-4564-8FAC-A29E2C4B81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2D3527F-C8D7-4DD5-925E-7AF16264EB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543C019-8251-4A7E-BEC8-30A4079D9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DA5A878-9A89-4575-A0F3-2560B03D0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31E8-8CC8-4105-9F4C-E18A358BC6C6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11A0112-12F6-4718-8EE6-B083475D5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F9B6D7C-6279-42AE-966B-E10B78246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FF6E-DF61-4C0A-BCAE-4A88F7BAE21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1619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FDC4A4-4849-4036-BA05-AE26C6DD3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3874856-6107-4CA2-BED7-820C00EE6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31E8-8CC8-4105-9F4C-E18A358BC6C6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B552AB8-F66A-4411-9B3D-BB1F43A43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92E4BF-EE4F-4555-BC5A-23E29DFDA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FF6E-DF61-4C0A-BCAE-4A88F7BAE21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145335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9B77C3B-8F01-4A25-BB79-2B7E7940B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31E8-8CC8-4105-9F4C-E18A358BC6C6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299FAF7-F5A1-49BE-BF37-AAF24A8D4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271EDBB-9C61-493E-982F-D43EA2348E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FF6E-DF61-4C0A-BCAE-4A88F7BAE21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8829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3884EC-4DC2-44E3-9FE5-97A60731B6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11495E-8D83-4213-8AB4-BCC93A5369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6A26F3C-A0C6-49C4-A92B-F9202D4036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55C2AE6-ABC5-4210-847B-7E1D46C72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31E8-8CC8-4105-9F4C-E18A358BC6C6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97B7152-6C21-4052-BB47-AFAC918DE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2C6B3EE-8A95-464F-BC5A-5201B042F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FF6E-DF61-4C0A-BCAE-4A88F7BAE21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0125499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01043F6-3D37-4F7C-A71D-783311797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9EDDFE-0E9E-4D1D-81DC-F6035745B4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600352-18BF-4AC1-89E3-D2543E0EAB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813F54A-5B02-49C0-B409-09DA27CBE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631E8-8CC8-4105-9F4C-E18A358BC6C6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7DA37AE-EBAE-42AD-BA51-D1F8D4460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5AD462-FEC8-4755-93F6-A32B3F2CA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4FF6E-DF61-4C0A-BCAE-4A88F7BAE21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44259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718D89A-A884-4094-9978-52E15D882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2C3FA2-E736-4AE4-BD4A-5578EB8AB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666CBD-E01A-4262-BE2B-2788ADC7F6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631E8-8CC8-4105-9F4C-E18A358BC6C6}" type="datetimeFigureOut">
              <a:rPr lang="es-EC" smtClean="0"/>
              <a:t>18 ago 2026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7DE17BF-F832-49D9-A043-C5224F8D25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7818DC-A0F8-4D64-ADBF-413CB955B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4FF6E-DF61-4C0A-BCAE-4A88F7BAE210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91175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260625D-472E-A609-852A-0B42A863FE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F2332FE8-06F8-ED30-65A2-E6C9611C58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386063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E71D6C6-A282-8743-8A09-A140D51F564D}"/>
              </a:ext>
            </a:extLst>
          </p:cNvPr>
          <p:cNvSpPr txBox="1"/>
          <p:nvPr/>
        </p:nvSpPr>
        <p:spPr>
          <a:xfrm>
            <a:off x="585788" y="4500563"/>
            <a:ext cx="8958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3200" b="1" dirty="0">
                <a:solidFill>
                  <a:schemeClr val="tx2"/>
                </a:solidFill>
              </a:rPr>
              <a:t>Autores: </a:t>
            </a:r>
            <a:endParaRPr lang="LID4096" sz="32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15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D09CCE0-340B-2B94-A3BC-68612ACB8D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Elipse 5">
            <a:extLst>
              <a:ext uri="{FF2B5EF4-FFF2-40B4-BE49-F238E27FC236}">
                <a16:creationId xmlns:a16="http://schemas.microsoft.com/office/drawing/2014/main" id="{61540107-1A61-44B9-B723-4F56F3BE56D3}"/>
              </a:ext>
            </a:extLst>
          </p:cNvPr>
          <p:cNvSpPr/>
          <p:nvPr/>
        </p:nvSpPr>
        <p:spPr>
          <a:xfrm>
            <a:off x="662610" y="954157"/>
            <a:ext cx="1762538" cy="1577008"/>
          </a:xfrm>
          <a:prstGeom prst="ellipse">
            <a:avLst/>
          </a:prstGeom>
          <a:solidFill>
            <a:srgbClr val="00204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INSERTE </a:t>
            </a:r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FOTO</a:t>
            </a:r>
            <a:endParaRPr lang="es-EC" b="1" dirty="0">
              <a:solidFill>
                <a:schemeClr val="bg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08B6F8A-D559-0D10-5F0B-F809BFBE02D3}"/>
              </a:ext>
            </a:extLst>
          </p:cNvPr>
          <p:cNvSpPr/>
          <p:nvPr/>
        </p:nvSpPr>
        <p:spPr>
          <a:xfrm>
            <a:off x="7606145" y="762000"/>
            <a:ext cx="4585854" cy="626466"/>
          </a:xfrm>
          <a:prstGeom prst="rect">
            <a:avLst/>
          </a:prstGeom>
          <a:solidFill>
            <a:srgbClr val="00204F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TITULO DE LA INVESTIGACIÓN </a:t>
            </a:r>
            <a:endParaRPr lang="es-EC" b="1" dirty="0">
              <a:solidFill>
                <a:schemeClr val="bg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5CE406E-6808-2415-277D-2C2ED93D9486}"/>
              </a:ext>
            </a:extLst>
          </p:cNvPr>
          <p:cNvSpPr txBox="1"/>
          <p:nvPr/>
        </p:nvSpPr>
        <p:spPr>
          <a:xfrm>
            <a:off x="826906" y="3957504"/>
            <a:ext cx="1433946" cy="369332"/>
          </a:xfrm>
          <a:prstGeom prst="rect">
            <a:avLst/>
          </a:prstGeom>
          <a:solidFill>
            <a:srgbClr val="00204F"/>
          </a:solidFill>
        </p:spPr>
        <p:txBody>
          <a:bodyPr wrap="square">
            <a:spAutoFit/>
          </a:bodyPr>
          <a:lstStyle/>
          <a:p>
            <a:r>
              <a:rPr lang="es-ES" b="1" dirty="0">
                <a:solidFill>
                  <a:schemeClr val="bg1"/>
                </a:solidFill>
              </a:rPr>
              <a:t>Hoja de vida </a:t>
            </a:r>
            <a:endParaRPr lang="es-EC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851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8AABA9D-E158-E93C-78DE-9A14BF5B6E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46A784E4-8F86-96B4-5002-F41617B15ABB}"/>
              </a:ext>
            </a:extLst>
          </p:cNvPr>
          <p:cNvSpPr/>
          <p:nvPr/>
        </p:nvSpPr>
        <p:spPr>
          <a:xfrm>
            <a:off x="8516631" y="614419"/>
            <a:ext cx="3723860" cy="556591"/>
          </a:xfrm>
          <a:prstGeom prst="rect">
            <a:avLst/>
          </a:prstGeom>
          <a:solidFill>
            <a:srgbClr val="0020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OBJETIVO DE ESTUDIO </a:t>
            </a:r>
            <a:endParaRPr lang="es-EC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63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B2F314A-BD13-6E78-946C-E921E209A4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51A6702-1BAE-6DD2-D869-7E2E337FA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/>
          <a:lstStyle/>
          <a:p>
            <a:r>
              <a:rPr lang="es-MX" dirty="0"/>
              <a:t>   </a:t>
            </a:r>
            <a:endParaRPr lang="es-419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4F1D896-07E0-023E-C265-532546D9B6DC}"/>
              </a:ext>
            </a:extLst>
          </p:cNvPr>
          <p:cNvSpPr/>
          <p:nvPr/>
        </p:nvSpPr>
        <p:spPr>
          <a:xfrm>
            <a:off x="8203095" y="717426"/>
            <a:ext cx="3988904" cy="636104"/>
          </a:xfrm>
          <a:prstGeom prst="rect">
            <a:avLst/>
          </a:prstGeom>
          <a:solidFill>
            <a:srgbClr val="0020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METODOLOGIA DE LA INVESTIGACION </a:t>
            </a:r>
            <a:endParaRPr lang="es-EC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6400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6CE53B0-6157-972C-7495-02F2A3203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BE822AF-1B70-A71A-E71F-6F8AEFB2F218}"/>
              </a:ext>
            </a:extLst>
          </p:cNvPr>
          <p:cNvSpPr/>
          <p:nvPr/>
        </p:nvSpPr>
        <p:spPr>
          <a:xfrm>
            <a:off x="8772939" y="774049"/>
            <a:ext cx="3419060" cy="450573"/>
          </a:xfrm>
          <a:prstGeom prst="rect">
            <a:avLst/>
          </a:prstGeom>
          <a:solidFill>
            <a:srgbClr val="0020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DISCUSION Y RESULTADOS</a:t>
            </a:r>
            <a:endParaRPr lang="es-EC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95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C4929FF-0A8E-F535-72AF-4340F5709F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F6B14A11-DDE3-DA6B-7376-0D456F9BEA34}"/>
              </a:ext>
            </a:extLst>
          </p:cNvPr>
          <p:cNvSpPr/>
          <p:nvPr/>
        </p:nvSpPr>
        <p:spPr>
          <a:xfrm>
            <a:off x="8715414" y="628876"/>
            <a:ext cx="3525077" cy="477079"/>
          </a:xfrm>
          <a:prstGeom prst="rect">
            <a:avLst/>
          </a:prstGeom>
          <a:solidFill>
            <a:srgbClr val="00204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CONCLUSIONES</a:t>
            </a:r>
            <a:endParaRPr lang="es-EC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9135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23</Words>
  <Application>Microsoft Office PowerPoint</Application>
  <PresentationFormat>Panorámica</PresentationFormat>
  <Paragraphs>10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   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vanessa cardonajulio</dc:creator>
  <cp:lastModifiedBy>Bryan Steeven Tello Cedeño</cp:lastModifiedBy>
  <cp:revision>3</cp:revision>
  <dcterms:created xsi:type="dcterms:W3CDTF">2025-04-01T20:19:25Z</dcterms:created>
  <dcterms:modified xsi:type="dcterms:W3CDTF">2026-08-19T02:00:06Z</dcterms:modified>
</cp:coreProperties>
</file>