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66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24E"/>
    <a:srgbClr val="EAD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4A0C8-7CF6-4C4F-8319-6311C47E1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AF62FF-B294-44F1-B6D7-E60451AA0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F3CC28-0105-4BB1-8C7C-E373E305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1B67EB-4454-4FCC-A6FE-3BE9AA61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A7EF4-249E-453D-BF11-B514D19D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3386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140F9-F551-404A-BC9F-C327B0E2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0CA0E7-7686-4CDA-8674-A6B9F5905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48D831-78BE-41F9-B71E-F66CE393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E630B7-656B-43F0-9C4B-0BD412B09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8F002-86FC-46A8-AA68-093F7668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7342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6D84A-BE8E-4A1D-90C9-1A6B6EF5A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01B445-B0B5-40AF-9681-999CA4DF4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251E09-32B8-4C63-98F1-31CE3A20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F3D520-4009-43E6-9417-3A983D83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9461DD-4A6A-4555-B7E4-A5C66318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39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8D8AA-C4B5-4008-AD55-B4699F60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33D456-D798-4065-8A42-3AF6ABE8D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214ACE-74A2-4EC9-98F1-F9D5F8D4A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B7EBCA-628C-4A17-BB67-000742DC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78AEAD-BE54-4F15-9B78-D9F828AC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8ED151-5DE0-4E68-BC42-D33B6273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8094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7FE51-67BA-4C61-84BB-F24B5BDDE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51EB9D-27B5-40C7-A07D-4E5705E6A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2E573-7EB0-4292-8D19-7AB6D80F6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EE0A23-ABF7-4091-A99B-A3A304762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FC018A-D5AD-4186-8685-6F7DE8874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2A7162D-D41A-4974-A18F-B27E224D9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2DCA90-0B69-4795-B31C-9612F762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406958-2483-4BC6-91EC-29B3723F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955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1E25A-7F7F-4BAA-A1BF-04D26886A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0D27FA1-FFF5-481F-99E9-0D6B6650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D26CC4-ADAD-4F4B-8089-AEB669AF0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5820BB-DC92-4BAC-AA74-32242BAF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15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813817-8730-4F11-9969-95EAD64E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D235CA-F6EC-4AF1-B951-CECB0F48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7FEC21-7D83-43C2-89B6-6B64DA5F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698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826B25-6CF1-4DBB-833A-CD07D6583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E1D54C-7712-4407-9349-2F57D23DE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E9C50C-30F9-447D-A3A7-96B7D0AFC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E09B87-6769-4C74-B1F4-32F0D9DA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CA0FE-1FB2-4040-9939-2F776CFF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734C4D-784D-45FD-995F-BD97A40E0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928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0A587-86DC-499F-99F0-E6C4DC162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94AA13-198F-4AEE-A614-5C16C5D01A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553F1E-9661-489B-B17C-AEF34AF7E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F769B6-70B0-42CD-A543-49126485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DB1374-15C0-4F3C-ACAE-684A5F05E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6047D6-BD6E-4576-8B35-07AFAFBB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732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37695-6FC0-4AB0-B3F3-2DC866F3C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E50449-6145-44E2-B850-1468E9707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8D51B9-CBEB-48FF-ABEF-8BA7F265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9F3F4-3B51-4C42-AE89-DE45BD34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88E31E-FA62-41ED-9170-8F05BC3A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368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954F10-C6F3-4964-BC57-85E44C76C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EFDFC5-A51B-4536-8CF8-AF398AAAC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32428A-C2EE-416C-A3C3-7BCF74455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7E12F-10B6-4337-B4A5-7B50D679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06A0FD-10FF-442F-8982-796BF6B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8088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A99AAB1-7B7D-4B82-8DBD-AFF0C5F08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2B6EF-66C6-44E2-BCE2-33C300096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BF55A8-BA16-42D8-9070-E59786325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48BC9-8C85-4307-BD6D-5D6317BA88C0}" type="datetimeFigureOut">
              <a:rPr lang="es-EC" smtClean="0"/>
              <a:t>13 ago 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9AF8AC-77F0-4EC8-8372-0630BFFA4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E8671-C98B-43AC-A9F2-660CC38D1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9566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0E889C3-F8A3-E7D3-6E75-3CA29A5E1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4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C1FDF7E-38C9-95DB-8E5E-B04D45342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10"/>
            <a:ext cx="12192000" cy="386062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912AB79-6074-841C-0145-A77642B4A664}"/>
              </a:ext>
            </a:extLst>
          </p:cNvPr>
          <p:cNvSpPr txBox="1"/>
          <p:nvPr/>
        </p:nvSpPr>
        <p:spPr>
          <a:xfrm>
            <a:off x="1883051" y="4329113"/>
            <a:ext cx="1343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Autores: </a:t>
            </a:r>
            <a:endParaRPr lang="es-EC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43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93585D3-8540-F96E-A8CC-4B767FAFE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4"/>
            <a:ext cx="12192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1033368"/>
            <a:ext cx="4541914" cy="636104"/>
          </a:xfrm>
          <a:prstGeom prst="rect">
            <a:avLst/>
          </a:prstGeom>
          <a:solidFill>
            <a:srgbClr val="1D12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TITULO DE LA INVESTIGACIÓN</a:t>
            </a:r>
            <a:endParaRPr lang="es-EC" b="1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B172420-49E8-4A65-AE25-6B111067A6D9}"/>
              </a:ext>
            </a:extLst>
          </p:cNvPr>
          <p:cNvSpPr/>
          <p:nvPr/>
        </p:nvSpPr>
        <p:spPr>
          <a:xfrm>
            <a:off x="768626" y="596196"/>
            <a:ext cx="1771638" cy="1636015"/>
          </a:xfrm>
          <a:prstGeom prst="ellipse">
            <a:avLst/>
          </a:prstGeom>
          <a:solidFill>
            <a:srgbClr val="1D12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  <a:p>
            <a:pPr algn="ctr"/>
            <a:r>
              <a:rPr lang="es-ES" dirty="0"/>
              <a:t>Inserte Foto</a:t>
            </a:r>
            <a:endParaRPr lang="es-EC" dirty="0"/>
          </a:p>
          <a:p>
            <a:pPr algn="ctr"/>
            <a:endParaRPr lang="es-EC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DDEFBDD-A419-4B9E-AA30-982E82B8441B}"/>
              </a:ext>
            </a:extLst>
          </p:cNvPr>
          <p:cNvSpPr txBox="1"/>
          <p:nvPr/>
        </p:nvSpPr>
        <p:spPr>
          <a:xfrm>
            <a:off x="768626" y="3351627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7030A0"/>
                </a:solidFill>
              </a:rPr>
              <a:t>Hoja de vida</a:t>
            </a:r>
            <a:endParaRPr lang="es-EC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84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BF65BD2-83E2-D2E2-C6CF-F98E8FC8F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4"/>
            <a:ext cx="12192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1033368"/>
            <a:ext cx="4541914" cy="636104"/>
          </a:xfrm>
          <a:prstGeom prst="rect">
            <a:avLst/>
          </a:prstGeom>
          <a:solidFill>
            <a:srgbClr val="1D12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OBJETIVO DE ESTUDIO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604694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1030EBF-C94F-9EC4-E2A2-C715FAB87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4"/>
            <a:ext cx="12192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1033368"/>
            <a:ext cx="4541914" cy="636104"/>
          </a:xfrm>
          <a:prstGeom prst="rect">
            <a:avLst/>
          </a:prstGeom>
          <a:solidFill>
            <a:srgbClr val="1D12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METODOLOGIA DE LA INVESTIGACIÓN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869574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E15CA5-8B5B-A03D-1485-7DDE72A673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4"/>
            <a:ext cx="12192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1033368"/>
            <a:ext cx="4541914" cy="636104"/>
          </a:xfrm>
          <a:prstGeom prst="rect">
            <a:avLst/>
          </a:prstGeom>
          <a:solidFill>
            <a:srgbClr val="1D12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DISCUSION Y RESULTADOS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22861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6EFF140-9A09-BB80-F467-DE4FDD9A7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864"/>
            <a:ext cx="12192000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1033368"/>
            <a:ext cx="4541914" cy="636104"/>
          </a:xfrm>
          <a:prstGeom prst="rect">
            <a:avLst/>
          </a:prstGeom>
          <a:solidFill>
            <a:srgbClr val="1D12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5770574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22</Words>
  <Application>Microsoft Office PowerPoint</Application>
  <PresentationFormat>Panorámica</PresentationFormat>
  <Paragraphs>9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Bryan Steeven Tello Cedeño</cp:lastModifiedBy>
  <cp:revision>7</cp:revision>
  <dcterms:created xsi:type="dcterms:W3CDTF">2025-04-01T20:50:32Z</dcterms:created>
  <dcterms:modified xsi:type="dcterms:W3CDTF">2026-08-13T21:50:55Z</dcterms:modified>
</cp:coreProperties>
</file>