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4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4A0C8-7CF6-4C4F-8319-6311C47E1A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AF62FF-B294-44F1-B6D7-E60451AA0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F3CC28-0105-4BB1-8C7C-E373E305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1B67EB-4454-4FCC-A6FE-3BE9AA616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AA7EF4-249E-453D-BF11-B514D19D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3386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F140F9-F551-404A-BC9F-C327B0E2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0CA0E7-7686-4CDA-8674-A6B9F5905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48D831-78BE-41F9-B71E-F66CE393D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E630B7-656B-43F0-9C4B-0BD412B09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8F002-86FC-46A8-AA68-093F7668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7342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6D84A-BE8E-4A1D-90C9-1A6B6EF5A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01B445-B0B5-40AF-9681-999CA4DF4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251E09-32B8-4C63-98F1-31CE3A208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F3D520-4009-43E6-9417-3A983D83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9461DD-4A6A-4555-B7E4-A5C66318B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8399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58D8AA-C4B5-4008-AD55-B4699F60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33D456-D798-4065-8A42-3AF6ABE8D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6214ACE-74A2-4EC9-98F1-F9D5F8D4A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B7EBCA-628C-4A17-BB67-000742DC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78AEAD-BE54-4F15-9B78-D9F828ACB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8ED151-5DE0-4E68-BC42-D33B6273F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98094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47FE51-67BA-4C61-84BB-F24B5BDDE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51EB9D-27B5-40C7-A07D-4E5705E6A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12E573-7EB0-4292-8D19-7AB6D80F68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EE0A23-ABF7-4091-A99B-A3A304762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EFC018A-D5AD-4186-8685-6F7DE88747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2A7162D-D41A-4974-A18F-B27E224D9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E2DCA90-0B69-4795-B31C-9612F762D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406958-2483-4BC6-91EC-29B3723FD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4955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61E25A-7F7F-4BAA-A1BF-04D26886A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0D27FA1-FFF5-481F-99E9-0D6B66503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D26CC4-ADAD-4F4B-8089-AEB669AF0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5820BB-DC92-4BAC-AA74-32242BAF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315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C813817-8730-4F11-9969-95EAD64E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D235CA-F6EC-4AF1-B951-CECB0F482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A7FEC21-7D83-43C2-89B6-6B64DA5FB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246989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826B25-6CF1-4DBB-833A-CD07D658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E1D54C-7712-4407-9349-2F57D23DE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4E9C50C-30F9-447D-A3A7-96B7D0AFC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E09B87-6769-4C74-B1F4-32F0D9DA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19CA0FE-1FB2-4040-9939-2F776CFF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734C4D-784D-45FD-995F-BD97A40E0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8928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0A587-86DC-499F-99F0-E6C4DC162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94AA13-198F-4AEE-A614-5C16C5D01A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553F1E-9661-489B-B17C-AEF34AF7E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F769B6-70B0-42CD-A543-491264858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DB1374-15C0-4F3C-ACAE-684A5F05E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6047D6-BD6E-4576-8B35-07AFAFBB4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67324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37695-6FC0-4AB0-B3F3-2DC866F3C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E50449-6145-44E2-B850-1468E9707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8D51B9-CBEB-48FF-ABEF-8BA7F265D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39F3F4-3B51-4C42-AE89-DE45BD345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588E31E-FA62-41ED-9170-8F05BC3AB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4368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E954F10-C6F3-4964-BC57-85E44C76C7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3EFDFC5-A51B-4536-8CF8-AF398AAAC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32428A-C2EE-416C-A3C3-7BCF74455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B7E12F-10B6-4337-B4A5-7B50D679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06A0FD-10FF-442F-8982-796BF6B5B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80885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A99AAB1-7B7D-4B82-8DBD-AFF0C5F08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2B6EF-66C6-44E2-BCE2-33C300096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BF55A8-BA16-42D8-9070-E59786325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48BC9-8C85-4307-BD6D-5D6317BA88C0}" type="datetimeFigureOut">
              <a:rPr lang="es-EC" smtClean="0"/>
              <a:t>12/8/2026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9AF8AC-77F0-4EC8-8372-0630BFFA4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1E8671-C98B-43AC-A9F2-660CC38D17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2E178D-BCBE-46CD-9171-BB891336A95F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9566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E2DF6DA-5C78-77F4-AF92-D614795AF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02F7E72-ADA9-1F2E-9EC9-CAF013511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73443"/>
            <a:ext cx="12191999" cy="44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436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652383E-8403-D11F-0972-301643B90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3E1DC7D-5A1E-098F-E88D-CB5481713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30" y="810424"/>
            <a:ext cx="1530229" cy="152413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492372"/>
            <a:ext cx="4541914" cy="6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TITULO DE LA INVESTIGACIÓN</a:t>
            </a:r>
            <a:endParaRPr lang="es-EC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DDEFBDD-A419-4B9E-AA30-982E82B8441B}"/>
              </a:ext>
            </a:extLst>
          </p:cNvPr>
          <p:cNvSpPr txBox="1"/>
          <p:nvPr/>
        </p:nvSpPr>
        <p:spPr>
          <a:xfrm>
            <a:off x="745030" y="3198167"/>
            <a:ext cx="1771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Hoja de vida</a:t>
            </a:r>
            <a:endParaRPr lang="es-EC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800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808D5F-D8CD-4DB6-420B-9BD2063E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 </a:t>
            </a:r>
            <a:endParaRPr lang="es-419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8132C19-5CC7-516D-2BD5-F5297002D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391802"/>
            <a:ext cx="4541914" cy="6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 DE ESTUDIO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02801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F903151-C288-BBEC-9A8E-3667B7CF9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5" y="479186"/>
            <a:ext cx="4541914" cy="6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METODOLOGIA DE LA INVESTIGACIÓN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04113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E43BAE6-9ED5-65F8-84D5-E87A1A8893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399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802485" y="409913"/>
            <a:ext cx="4541914" cy="6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DISCUSION Y RESULTADOS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151340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8AD680A-4D39-154C-F581-70B181B7B9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ADAE490-F0A2-404E-820C-BDC0111AA7F3}"/>
              </a:ext>
            </a:extLst>
          </p:cNvPr>
          <p:cNvSpPr/>
          <p:nvPr/>
        </p:nvSpPr>
        <p:spPr>
          <a:xfrm>
            <a:off x="7650086" y="479186"/>
            <a:ext cx="4541914" cy="6361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 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5252861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19</Words>
  <Application>Microsoft Office PowerPoint</Application>
  <PresentationFormat>Panorámica</PresentationFormat>
  <Paragraphs>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vanessa cardonajulio</dc:creator>
  <cp:lastModifiedBy>Vanessa Katherine Cardona Julio</cp:lastModifiedBy>
  <cp:revision>4</cp:revision>
  <dcterms:created xsi:type="dcterms:W3CDTF">2025-04-01T20:50:32Z</dcterms:created>
  <dcterms:modified xsi:type="dcterms:W3CDTF">2026-08-12T16:01:19Z</dcterms:modified>
</cp:coreProperties>
</file>