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58" r:id="rId4"/>
    <p:sldId id="259" r:id="rId5"/>
    <p:sldId id="266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49EC6-CE07-4898-A390-3961A7F1C3FB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E3721-4AF2-456C-8CC9-235465707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4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34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03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42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877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23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628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45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3410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867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334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41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001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936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323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170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60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75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07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05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64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6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9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38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24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1901189" y="2708920"/>
            <a:ext cx="547912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cap="none" spc="50" dirty="0" smtClean="0">
                <a:ln w="11430">
                  <a:solidFill>
                    <a:srgbClr val="FFC000"/>
                  </a:solidFill>
                </a:ln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Ingresa a </a:t>
            </a:r>
          </a:p>
          <a:p>
            <a:pPr algn="ctr"/>
            <a:r>
              <a:rPr lang="es-ES" sz="4400" b="1" cap="none" spc="50" dirty="0" smtClean="0">
                <a:ln w="11430">
                  <a:solidFill>
                    <a:srgbClr val="FFC000"/>
                  </a:solidFill>
                </a:ln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www.cidecuador.org</a:t>
            </a:r>
            <a:endParaRPr lang="es-ES" sz="4400" b="1" cap="none" spc="50" dirty="0">
              <a:ln w="11430">
                <a:solidFill>
                  <a:srgbClr val="FFC000"/>
                </a:solidFill>
              </a:ln>
              <a:solidFill>
                <a:srgbClr val="66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1619672" y="429309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18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Una vez finalizado este evento, ésta presentación estará disponible en su respectiva página</a:t>
            </a:r>
            <a:endParaRPr lang="es-ES" sz="1800" b="1" cap="none" spc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0 Imagen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5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23628" y="3212976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800" b="1" dirty="0" smtClean="0"/>
              <a:t>HAGA CLIC AQUÍ PARA AGREGAR EL TITULO DE SU INVESTIGACION</a:t>
            </a:r>
            <a:endParaRPr lang="es-ES" sz="2800" b="1" dirty="0"/>
          </a:p>
        </p:txBody>
      </p:sp>
      <p:pic>
        <p:nvPicPr>
          <p:cNvPr id="4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4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1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10</Words>
  <Application>Microsoft Office PowerPoint</Application>
  <PresentationFormat>Presentación en pantalla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26</cp:revision>
  <dcterms:created xsi:type="dcterms:W3CDTF">2019-08-22T16:39:35Z</dcterms:created>
  <dcterms:modified xsi:type="dcterms:W3CDTF">2021-11-08T20:54:22Z</dcterms:modified>
</cp:coreProperties>
</file>