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7"/>
  </p:notesMasterIdLst>
  <p:sldIdLst>
    <p:sldId id="256" r:id="rId3"/>
    <p:sldId id="258" r:id="rId4"/>
    <p:sldId id="259" r:id="rId5"/>
    <p:sldId id="266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49EC6-CE07-4898-A390-3961A7F1C3FB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E3721-4AF2-456C-8CC9-235465707F5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640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0343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0031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1421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3877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237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2628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5456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3410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7867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43341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8417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00014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99364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3233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51702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EE3E99-A3D2-4158-834F-3AC9A394B182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A1AA07-6417-488D-AD10-E58E1DED8B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060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8755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07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1050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3640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46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489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D3D357-86D0-4DAC-8467-69795FD71BA9}" type="datetimeFigureOut">
              <a:rPr lang="es-ES" smtClean="0"/>
              <a:t>08/11/2021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0C8119-DC67-483F-8D0B-7AC7B92F00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938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724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 userDrawn="1"/>
        </p:nvSpPr>
        <p:spPr>
          <a:xfrm>
            <a:off x="1901189" y="2708920"/>
            <a:ext cx="5479123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400" b="1" cap="none" spc="50" dirty="0" smtClean="0">
                <a:ln w="11430">
                  <a:solidFill>
                    <a:srgbClr val="FFC000"/>
                  </a:solidFill>
                </a:ln>
                <a:solidFill>
                  <a:srgbClr val="66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Ingresa a </a:t>
            </a:r>
          </a:p>
          <a:p>
            <a:pPr algn="ctr"/>
            <a:r>
              <a:rPr lang="es-ES" sz="4400" b="1" cap="none" spc="50" dirty="0" smtClean="0">
                <a:ln w="11430">
                  <a:solidFill>
                    <a:srgbClr val="FFC000"/>
                  </a:solidFill>
                </a:ln>
                <a:solidFill>
                  <a:srgbClr val="6633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www.cidecuador.org</a:t>
            </a:r>
            <a:endParaRPr lang="es-ES" sz="4400" b="1" cap="none" spc="50" dirty="0">
              <a:ln w="11430">
                <a:solidFill>
                  <a:srgbClr val="FFC000"/>
                </a:solidFill>
              </a:ln>
              <a:solidFill>
                <a:srgbClr val="6633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 userDrawn="1"/>
        </p:nvSpPr>
        <p:spPr>
          <a:xfrm>
            <a:off x="1619672" y="4293096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VE" sz="1800" b="1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Una vez finalizado este evento, ésta presentación estará disponible en su respectiva página</a:t>
            </a:r>
            <a:endParaRPr lang="es-ES" sz="1800" b="1" cap="none" spc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5" name="0 Imagen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9180512" cy="191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15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223628" y="3212976"/>
            <a:ext cx="6696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800" b="1" dirty="0" smtClean="0"/>
              <a:t>HAGA CLIC AQUÍ PARA AGREGAR EL TITULO DE SU INVESTIGACION</a:t>
            </a:r>
            <a:endParaRPr lang="es-ES" sz="2800" b="1" dirty="0"/>
          </a:p>
        </p:txBody>
      </p:sp>
      <p:pic>
        <p:nvPicPr>
          <p:cNvPr id="4" name="0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55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146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214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63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</TotalTime>
  <Words>10</Words>
  <Application>Microsoft Office PowerPoint</Application>
  <PresentationFormat>Presentación en pantalla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Tema de Office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26</cp:revision>
  <dcterms:created xsi:type="dcterms:W3CDTF">2019-08-22T16:39:35Z</dcterms:created>
  <dcterms:modified xsi:type="dcterms:W3CDTF">2021-11-08T20:54:22Z</dcterms:modified>
</cp:coreProperties>
</file>