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9" r:id="rId2"/>
    <p:sldId id="271" r:id="rId3"/>
    <p:sldId id="268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3" r:id="rId14"/>
    <p:sldId id="282" r:id="rId15"/>
    <p:sldId id="284" r:id="rId16"/>
    <p:sldId id="285" r:id="rId17"/>
    <p:sldId id="286" r:id="rId18"/>
    <p:sldId id="289" r:id="rId19"/>
    <p:sldId id="287" r:id="rId20"/>
    <p:sldId id="290" r:id="rId21"/>
    <p:sldId id="288" r:id="rId22"/>
    <p:sldId id="291" r:id="rId23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E6F2"/>
    <a:srgbClr val="8FEBF5"/>
    <a:srgbClr val="3BDCED"/>
    <a:srgbClr val="14CBDE"/>
    <a:srgbClr val="1CB7D6"/>
    <a:srgbClr val="29C4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1" autoAdjust="0"/>
    <p:restoredTop sz="94660"/>
  </p:normalViewPr>
  <p:slideViewPr>
    <p:cSldViewPr>
      <p:cViewPr varScale="1">
        <p:scale>
          <a:sx n="69" d="100"/>
          <a:sy n="69" d="100"/>
        </p:scale>
        <p:origin x="-6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87251-53C0-49DD-99C5-EC5C5DBA7F53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ADF3D6-588B-4294-A579-608FC0DCFD35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07725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ADF3D6-588B-4294-A579-608FC0DCFD35}" type="slidenum">
              <a:rPr lang="es-PA" smtClean="0"/>
              <a:t>1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6010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27795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00387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8983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113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6865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25319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5092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9904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7763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6297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2253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8AEC5-E4A0-4E76-BB77-975DC967A2A9}" type="datetimeFigureOut">
              <a:rPr lang="es-PA" smtClean="0"/>
              <a:t>11/27/2017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FD0-84C3-43E2-81C9-246E7C4F296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93239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Adivinanzas.pptx#-1,2,Presentaci&#243;n de PowerPoint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hyperlink" Target="Adivinanzas.pptx#-1,2,Presentaci&#243;n de PowerPoint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4.png"/><Relationship Id="rId5" Type="http://schemas.openxmlformats.org/officeDocument/2006/relationships/hyperlink" Target="Adivinanzas.pptx#-1,12,Presentaci&#243;n de PowerPoint" TargetMode="Externa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hyperlink" Target="Adivinanzas.pptx#-1,2,Presentaci&#243;n de PowerPoint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hyperlink" Target="Adivinanzas.pptx#-1,14,Presentaci&#243;n de PowerPoint" TargetMode="Externa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hyperlink" Target="Adivinanzas.pptx#-1,2,Presentaci&#243;n de PowerPoint" TargetMode="External"/><Relationship Id="rId5" Type="http://schemas.openxmlformats.org/officeDocument/2006/relationships/image" Target="../media/image13.gif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4.png"/><Relationship Id="rId5" Type="http://schemas.openxmlformats.org/officeDocument/2006/relationships/hyperlink" Target="Adivinanzas.pptx#-1,16,Presentaci&#243;n de PowerPoint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hyperlink" Target="Adivinanzas.pptx#-1,2,Presentaci&#243;n de PowerPoint" TargetMode="External"/><Relationship Id="rId5" Type="http://schemas.openxmlformats.org/officeDocument/2006/relationships/image" Target="../media/image14.gif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4.png"/><Relationship Id="rId5" Type="http://schemas.openxmlformats.org/officeDocument/2006/relationships/hyperlink" Target="Adivinanzas.pptx#-1,18,Presentaci&#243;n de PowerPoint" TargetMode="Externa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hyperlink" Target="Adivinanzas.pptx#-1,2,Presentaci&#243;n de PowerPoint" TargetMode="External"/><Relationship Id="rId5" Type="http://schemas.openxmlformats.org/officeDocument/2006/relationships/image" Target="../media/image15.gif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4.png"/><Relationship Id="rId5" Type="http://schemas.openxmlformats.org/officeDocument/2006/relationships/hyperlink" Target="Adivinanzas.pptx#-1,20,Presentaci&#243;n de PowerPoint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Adivinanzas.pptx#-1,11,Presentaci&#243;n de PowerPoint" TargetMode="External"/><Relationship Id="rId3" Type="http://schemas.openxmlformats.org/officeDocument/2006/relationships/hyperlink" Target="Adivinanzas.pptx#-1,3,Presentaci&#243;n de PowerPoint" TargetMode="External"/><Relationship Id="rId7" Type="http://schemas.openxmlformats.org/officeDocument/2006/relationships/hyperlink" Target="Adivinanzas.pptx#-1,9,Presentaci&#243;n de PowerPoint" TargetMode="External"/><Relationship Id="rId12" Type="http://schemas.openxmlformats.org/officeDocument/2006/relationships/hyperlink" Target="Adivinanzas.pptx#-1,21,Presentaci&#243;n de PowerPoin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Adivinanzas.pptx#-1,7,Presentaci&#243;n de PowerPoint" TargetMode="External"/><Relationship Id="rId11" Type="http://schemas.openxmlformats.org/officeDocument/2006/relationships/hyperlink" Target="Adivinanzas.pptx#-1,19,Presentaci&#243;n de PowerPoint" TargetMode="External"/><Relationship Id="rId5" Type="http://schemas.openxmlformats.org/officeDocument/2006/relationships/hyperlink" Target="Adivinanzas.pptx#-1,5,Presentaci&#243;n de PowerPoint" TargetMode="External"/><Relationship Id="rId10" Type="http://schemas.openxmlformats.org/officeDocument/2006/relationships/hyperlink" Target="Adivinanzas.pptx#-1,17,Presentaci&#243;n de PowerPoint" TargetMode="External"/><Relationship Id="rId4" Type="http://schemas.openxmlformats.org/officeDocument/2006/relationships/hyperlink" Target="Adivinanzas.pptx#-1,13,Presentaci&#243;n de PowerPoint" TargetMode="External"/><Relationship Id="rId9" Type="http://schemas.openxmlformats.org/officeDocument/2006/relationships/hyperlink" Target="Adivinanzas.pptx#-1,15,Presentaci&#243;n de PowerPoint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hyperlink" Target="Adivinanzas.pptx#-1,2,Presentaci&#243;n de PowerPoint" TargetMode="External"/><Relationship Id="rId5" Type="http://schemas.openxmlformats.org/officeDocument/2006/relationships/image" Target="../media/image16.gif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6" Type="http://schemas.openxmlformats.org/officeDocument/2006/relationships/image" Target="../media/image4.png"/><Relationship Id="rId5" Type="http://schemas.openxmlformats.org/officeDocument/2006/relationships/hyperlink" Target="Adivinanzas.pptx#-1,22,Presentaci&#243;n de PowerPoint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6" Type="http://schemas.openxmlformats.org/officeDocument/2006/relationships/hyperlink" Target="Adivinanzas.pptx#-1,2,Presentaci&#243;n de PowerPoint" TargetMode="External"/><Relationship Id="rId5" Type="http://schemas.openxmlformats.org/officeDocument/2006/relationships/image" Target="../media/image1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hyperlink" Target="Adivinanzas.pptx#-1,4,Presentaci&#243;n de PowerPoint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hyperlink" Target="Adivinanzas.pptx#-1,2,Presentaci&#243;n de PowerPoint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hyperlink" Target="Adivinanzas.pptx#-1,6,Presentaci&#243;n de PowerPoint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hyperlink" Target="Adivinanzas.pptx#-1,2,Presentaci&#243;n de PowerPoint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hyperlink" Target="Adivinanzas.pptx#-1,8,Presentaci&#243;n de PowerPoint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hyperlink" Target="Adivinanzas.pptx#-1,2,Presentaci&#243;n de PowerPoint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4.png"/><Relationship Id="rId5" Type="http://schemas.openxmlformats.org/officeDocument/2006/relationships/hyperlink" Target="Adivinanzas.pptx#-1,10,Presentaci&#243;n de PowerPoint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 de signos de interrogac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323772" y="1232597"/>
            <a:ext cx="8604468" cy="75545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r>
              <a:rPr lang="es-P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Juguemos</a:t>
            </a:r>
            <a:r>
              <a:rPr lang="es-PA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s-PA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las adivinanzas </a:t>
            </a:r>
            <a:endParaRPr lang="es-PA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6408088" y="1981253"/>
            <a:ext cx="2663924" cy="29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-143918" y="2057903"/>
            <a:ext cx="2663924" cy="295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599892" y="2348880"/>
            <a:ext cx="2052228" cy="2232248"/>
          </a:xfrm>
          <a:prstGeom prst="rect">
            <a:avLst/>
          </a:prstGeom>
          <a:solidFill>
            <a:srgbClr val="8FEB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1030" name="Picture 6" descr="Imagen relacionada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348880"/>
            <a:ext cx="1512168" cy="21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redondeado 9">
            <a:hlinkClick r:id="rId8" action="ppaction://hlinkpres?slideindex=2&amp;slidetitle=Presentación de PowerPoint"/>
          </p:cNvPr>
          <p:cNvSpPr/>
          <p:nvPr/>
        </p:nvSpPr>
        <p:spPr>
          <a:xfrm>
            <a:off x="3419872" y="5589240"/>
            <a:ext cx="2376264" cy="639059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Entra</a:t>
            </a:r>
            <a:r>
              <a:rPr lang="es-PA" dirty="0" smtClean="0"/>
              <a:t> </a:t>
            </a:r>
            <a:endParaRPr lang="es-PA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4328" y="5445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26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331640" y="980728"/>
            <a:ext cx="6552728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Los fósforos</a:t>
            </a: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0" t="25570" r="20267" b="23290"/>
          <a:stretch/>
        </p:blipFill>
        <p:spPr bwMode="auto">
          <a:xfrm>
            <a:off x="1331640" y="1694883"/>
            <a:ext cx="2916324" cy="169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6885354" y="4725144"/>
            <a:ext cx="9721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14940" y="4888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10000"/>
              </a:schemeClr>
            </a:gs>
            <a:gs pos="0">
              <a:schemeClr val="bg2">
                <a:lumMod val="25000"/>
              </a:schemeClr>
            </a:gs>
            <a:gs pos="29000">
              <a:schemeClr val="bg2">
                <a:lumMod val="50000"/>
              </a:schemeClr>
            </a:gs>
            <a:gs pos="68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 rot="1351664">
            <a:off x="4918325" y="1199631"/>
            <a:ext cx="3856683" cy="4190087"/>
          </a:xfrm>
          <a:prstGeom prst="wedgeEllipseCallout">
            <a:avLst>
              <a:gd name="adj1" fmla="val -45724"/>
              <a:gd name="adj2" fmla="val 52925"/>
            </a:avLst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Rectángulo 2"/>
          <p:cNvSpPr/>
          <p:nvPr/>
        </p:nvSpPr>
        <p:spPr>
          <a:xfrm>
            <a:off x="5251902" y="1524959"/>
            <a:ext cx="31895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</a:p>
          <a:p>
            <a:pPr algn="ctr"/>
            <a: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Ordenes da, ordenes recibe, algunas autoriza, otras prohíbe.</a:t>
            </a:r>
          </a:p>
        </p:txBody>
      </p:sp>
      <p:pic>
        <p:nvPicPr>
          <p:cNvPr id="4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1300964" y="4077072"/>
            <a:ext cx="2304256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ble onda 4"/>
          <p:cNvSpPr/>
          <p:nvPr/>
        </p:nvSpPr>
        <p:spPr>
          <a:xfrm>
            <a:off x="5802549" y="5835000"/>
            <a:ext cx="2088232" cy="802356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12&amp;slidetitle=Presentación de PowerPoint"/>
              </a:rPr>
              <a:t>Respuesta</a:t>
            </a:r>
            <a:r>
              <a:rPr lang="es-PA" dirty="0" smtClean="0"/>
              <a:t> </a:t>
            </a:r>
            <a:endParaRPr lang="es-PA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43554" y="59313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872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295635" y="908720"/>
            <a:ext cx="6552728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Cerebro  </a:t>
            </a: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Resultado de imagen para el cerebr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9" r="16931"/>
          <a:stretch/>
        </p:blipFill>
        <p:spPr bwMode="auto">
          <a:xfrm>
            <a:off x="4427984" y="1196752"/>
            <a:ext cx="300554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6885354" y="4725144"/>
            <a:ext cx="9721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75754" y="4888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976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86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 rot="1351664">
            <a:off x="4929659" y="1199630"/>
            <a:ext cx="3856683" cy="4190087"/>
          </a:xfrm>
          <a:prstGeom prst="wedgeEllipseCallout">
            <a:avLst>
              <a:gd name="adj1" fmla="val -45724"/>
              <a:gd name="adj2" fmla="val 52925"/>
            </a:avLst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5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1331640" y="4297716"/>
            <a:ext cx="2304256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ble onda 6"/>
          <p:cNvSpPr/>
          <p:nvPr/>
        </p:nvSpPr>
        <p:spPr>
          <a:xfrm>
            <a:off x="6660232" y="5733256"/>
            <a:ext cx="2088232" cy="802356"/>
          </a:xfrm>
          <a:prstGeom prst="doubleWav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14&amp;slidetitle=Presentación de PowerPoint"/>
              </a:rPr>
              <a:t>Respuesta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2" name="Rectángulo 1"/>
          <p:cNvSpPr/>
          <p:nvPr/>
        </p:nvSpPr>
        <p:spPr>
          <a:xfrm>
            <a:off x="5333370" y="1771179"/>
            <a:ext cx="30492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</a:p>
          <a:p>
            <a:pPr algn="ctr"/>
            <a:r>
              <a:rPr lang="es-P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viste el cielo de luces en cascada de colores, para alegrar en la noche a los que están más tristones.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66822" y="58296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56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331640" y="980728"/>
            <a:ext cx="6552728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Los Fuegos </a:t>
            </a:r>
          </a:p>
          <a:p>
            <a:pPr algn="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Artificiales</a:t>
            </a:r>
          </a:p>
          <a:p>
            <a:pPr algn="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Imagen relacionada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3384376" cy="266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6885354" y="4725144"/>
            <a:ext cx="9721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75754" y="4888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2635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7000">
              <a:schemeClr val="accent1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91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 rot="241710">
            <a:off x="4740692" y="612353"/>
            <a:ext cx="4036561" cy="4944408"/>
          </a:xfrm>
          <a:prstGeom prst="wedgeEllipseCallout">
            <a:avLst>
              <a:gd name="adj1" fmla="val -62090"/>
              <a:gd name="adj2" fmla="val 34174"/>
            </a:avLst>
          </a:prstGeom>
          <a:noFill/>
          <a:ln w="76200">
            <a:solidFill>
              <a:srgbClr val="72E6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4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1547664" y="4047336"/>
            <a:ext cx="2304256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ble onda 4"/>
          <p:cNvSpPr/>
          <p:nvPr/>
        </p:nvSpPr>
        <p:spPr>
          <a:xfrm>
            <a:off x="6300192" y="5805264"/>
            <a:ext cx="2088232" cy="802356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16&amp;slidetitle=Presentación de PowerPoint"/>
              </a:rPr>
              <a:t>Respuesta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6" name="Rectángulo 5"/>
          <p:cNvSpPr/>
          <p:nvPr/>
        </p:nvSpPr>
        <p:spPr>
          <a:xfrm>
            <a:off x="4994776" y="1314842"/>
            <a:ext cx="35283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</a:p>
          <a:p>
            <a:pPr algn="ctr"/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abanicos que danzan todo el día sin parar; y cuando por fin te duermas quietecitos quedarán.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80112" y="59210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6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331640" y="980728"/>
            <a:ext cx="6552728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Las  </a:t>
            </a:r>
          </a:p>
          <a:p>
            <a:pPr algn="ctr"/>
            <a:r>
              <a:rPr lang="es-P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Pestañas</a:t>
            </a: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7170" name="Picture 2" descr="Resultado de imagen para las pestañas  con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268760"/>
            <a:ext cx="3276364" cy="251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6885354" y="4725144"/>
            <a:ext cx="9721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75754" y="4962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42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7000">
              <a:schemeClr val="accent3">
                <a:lumMod val="75000"/>
              </a:schemeClr>
            </a:gs>
            <a:gs pos="66000">
              <a:schemeClr val="accent3">
                <a:lumMod val="60000"/>
                <a:lumOff val="40000"/>
              </a:schemeClr>
            </a:gs>
            <a:gs pos="91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 rot="1351664">
            <a:off x="402994" y="1271639"/>
            <a:ext cx="3856683" cy="4190087"/>
          </a:xfrm>
          <a:prstGeom prst="wedgeEllipseCallout">
            <a:avLst>
              <a:gd name="adj1" fmla="val 70729"/>
              <a:gd name="adj2" fmla="val 5185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4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5076056" y="4268868"/>
            <a:ext cx="2304256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ble onda 4"/>
          <p:cNvSpPr/>
          <p:nvPr/>
        </p:nvSpPr>
        <p:spPr>
          <a:xfrm>
            <a:off x="971600" y="5783504"/>
            <a:ext cx="2088232" cy="802356"/>
          </a:xfrm>
          <a:prstGeom prst="doubleWav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18&amp;slidetitle=Presentación de PowerPoint"/>
              </a:rPr>
              <a:t>Respuesta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6" name="Rectángulo 5"/>
          <p:cNvSpPr/>
          <p:nvPr/>
        </p:nvSpPr>
        <p:spPr>
          <a:xfrm>
            <a:off x="684991" y="1899272"/>
            <a:ext cx="329268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 </a:t>
            </a:r>
            <a:endParaRPr lang="es-P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Todas </a:t>
            </a:r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palabras sé y aunque todas las explico, nunca las pronunciaré. 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77678" y="57358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49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331640" y="980728"/>
            <a:ext cx="6552728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El Diccionario</a:t>
            </a: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0244" name="Picture 4" descr="Resultado de imagen para el diccionario con 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00651"/>
            <a:ext cx="2736304" cy="192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6885354" y="4725144"/>
            <a:ext cx="9721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75754" y="49628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98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15000">
              <a:schemeClr val="accent4">
                <a:lumMod val="75000"/>
              </a:schemeClr>
            </a:gs>
            <a:gs pos="51000">
              <a:schemeClr val="accent4">
                <a:lumMod val="60000"/>
                <a:lumOff val="40000"/>
              </a:schemeClr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 rot="1351664">
            <a:off x="402994" y="1271639"/>
            <a:ext cx="3856683" cy="4190087"/>
          </a:xfrm>
          <a:prstGeom prst="wedgeEllipseCallout">
            <a:avLst>
              <a:gd name="adj1" fmla="val 70729"/>
              <a:gd name="adj2" fmla="val 5185"/>
            </a:avLst>
          </a:prstGeom>
          <a:noFill/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3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5508104" y="4281816"/>
            <a:ext cx="2304256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ble onda 3"/>
          <p:cNvSpPr/>
          <p:nvPr/>
        </p:nvSpPr>
        <p:spPr>
          <a:xfrm>
            <a:off x="971600" y="5783504"/>
            <a:ext cx="2088232" cy="802356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20&amp;slidetitle=Presentación de PowerPoint"/>
              </a:rPr>
              <a:t>Respuesta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6" name="Rectángulo 5"/>
          <p:cNvSpPr/>
          <p:nvPr/>
        </p:nvSpPr>
        <p:spPr>
          <a:xfrm>
            <a:off x="725203" y="1916832"/>
            <a:ext cx="32122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  <a:endParaRPr lang="es-P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Largo </a:t>
            </a:r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largo su cuello es, tiene manchas en la piel. Si te digo más sabrás quién es.</a:t>
            </a:r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05609" y="57036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6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79512" y="282574"/>
            <a:ext cx="3096344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Comencemos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5" name="Rectángulo redondeado 4"/>
          <p:cNvSpPr/>
          <p:nvPr/>
        </p:nvSpPr>
        <p:spPr>
          <a:xfrm>
            <a:off x="1115616" y="1445641"/>
            <a:ext cx="3096344" cy="548680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 action="ppaction://hlinkpres?slideindex=3&amp;slidetitle=Presentación de PowerPoint"/>
              </a:rPr>
              <a:t>Adivinanza</a:t>
            </a:r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11" name="Rectángulo redondeado 10"/>
          <p:cNvSpPr/>
          <p:nvPr/>
        </p:nvSpPr>
        <p:spPr>
          <a:xfrm>
            <a:off x="4932040" y="1401610"/>
            <a:ext cx="3096344" cy="59904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 action="ppaction://hlinkpres?slideindex=13&amp;slidetitle=Presentación de PowerPoint"/>
              </a:rPr>
              <a:t>Adivinanza</a:t>
            </a:r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 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1115616" y="2379848"/>
            <a:ext cx="3096344" cy="59904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5&amp;slidetitle=Presentación de PowerPoint"/>
              </a:rPr>
              <a:t>Adivinanza</a:t>
            </a:r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17" name="Rectángulo redondeado 16"/>
          <p:cNvSpPr/>
          <p:nvPr/>
        </p:nvSpPr>
        <p:spPr>
          <a:xfrm>
            <a:off x="1110060" y="3429000"/>
            <a:ext cx="3096344" cy="59904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 action="ppaction://hlinkpres?slideindex=7&amp;slidetitle=Presentación de PowerPoint"/>
              </a:rPr>
              <a:t>Adivinanza</a:t>
            </a:r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 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18" name="Rectángulo redondeado 17"/>
          <p:cNvSpPr/>
          <p:nvPr/>
        </p:nvSpPr>
        <p:spPr>
          <a:xfrm>
            <a:off x="1110060" y="4457099"/>
            <a:ext cx="3096344" cy="59904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 action="ppaction://hlinkpres?slideindex=9&amp;slidetitle=Presentación de PowerPoint"/>
              </a:rPr>
              <a:t>Adivinanza</a:t>
            </a:r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 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1087860" y="5507398"/>
            <a:ext cx="3096344" cy="59904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 action="ppaction://hlinkpres?slideindex=11&amp;slidetitle=Presentación de PowerPoint"/>
              </a:rPr>
              <a:t>Adivinanza</a:t>
            </a:r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5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4932040" y="2345228"/>
            <a:ext cx="3096344" cy="59904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9" action="ppaction://hlinkpres?slideindex=15&amp;slidetitle=Presentación de PowerPoint"/>
              </a:rPr>
              <a:t>Adivinanza</a:t>
            </a:r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 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21" name="Rectángulo redondeado 20"/>
          <p:cNvSpPr/>
          <p:nvPr/>
        </p:nvSpPr>
        <p:spPr>
          <a:xfrm>
            <a:off x="4932040" y="3288846"/>
            <a:ext cx="3096344" cy="59904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 action="ppaction://hlinkpres?slideindex=17&amp;slidetitle=Presentación de PowerPoint"/>
              </a:rPr>
              <a:t>Adivinanza</a:t>
            </a:r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 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4932040" y="4464540"/>
            <a:ext cx="3096344" cy="59904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 action="ppaction://hlinkpres?slideindex=19&amp;slidetitle=Presentación de PowerPoint"/>
              </a:rPr>
              <a:t>Adivinanza</a:t>
            </a:r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 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4824028" y="5503262"/>
            <a:ext cx="3312368" cy="599045"/>
          </a:xfrm>
          <a:prstGeom prst="round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2" action="ppaction://hlinkpres?slideindex=21&amp;slidetitle=Presentación de PowerPoint"/>
              </a:rPr>
              <a:t>Adivinanza</a:t>
            </a:r>
            <a:r>
              <a:rPr lang="es-PA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10</a:t>
            </a:r>
            <a:r>
              <a:rPr lang="es-PA" dirty="0" smtClean="0"/>
              <a:t>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41107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331640" y="980728"/>
            <a:ext cx="6552728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La Jirafa</a:t>
            </a: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9218" name="Picture 2" descr="Resultado de imagen para jirafa con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9962"/>
            <a:ext cx="2232248" cy="33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6885354" y="4725144"/>
            <a:ext cx="9721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75754" y="4888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629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10000"/>
              </a:schemeClr>
            </a:gs>
            <a:gs pos="0">
              <a:schemeClr val="bg2">
                <a:lumMod val="25000"/>
              </a:schemeClr>
            </a:gs>
            <a:gs pos="29000">
              <a:schemeClr val="bg2">
                <a:lumMod val="50000"/>
              </a:schemeClr>
            </a:gs>
            <a:gs pos="68000">
              <a:schemeClr val="bg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 rot="1351664">
            <a:off x="4918325" y="1199631"/>
            <a:ext cx="3856683" cy="4190087"/>
          </a:xfrm>
          <a:prstGeom prst="wedgeEllipseCallout">
            <a:avLst>
              <a:gd name="adj1" fmla="val -45724"/>
              <a:gd name="adj2" fmla="val 52925"/>
            </a:avLst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4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1300964" y="4077072"/>
            <a:ext cx="2304256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ble onda 4"/>
          <p:cNvSpPr/>
          <p:nvPr/>
        </p:nvSpPr>
        <p:spPr>
          <a:xfrm>
            <a:off x="5802549" y="5835000"/>
            <a:ext cx="2088232" cy="802356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22&amp;slidetitle=Presentación de PowerPoint"/>
              </a:rPr>
              <a:t>Respuesta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6" name="Rectángulo 5"/>
          <p:cNvSpPr/>
          <p:nvPr/>
        </p:nvSpPr>
        <p:spPr>
          <a:xfrm>
            <a:off x="5261743" y="1662559"/>
            <a:ext cx="31698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10. </a:t>
            </a:r>
            <a:endParaRPr lang="es-P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Antes </a:t>
            </a:r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huevecito, después capullito, más tarde volaré como un pajarito ¿quién soy?</a:t>
            </a:r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68215" y="56934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42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331640" y="980728"/>
            <a:ext cx="6552728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La Mariposa</a:t>
            </a: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Resultado de imagen para mariposa con 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6885354" y="4725144"/>
            <a:ext cx="9721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23448" y="4888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6628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54000">
              <a:schemeClr val="accent6">
                <a:lumMod val="60000"/>
                <a:lumOff val="40000"/>
              </a:schemeClr>
            </a:gs>
            <a:gs pos="86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 rot="1351664">
            <a:off x="4918325" y="1199631"/>
            <a:ext cx="3856683" cy="4190087"/>
          </a:xfrm>
          <a:prstGeom prst="wedgeEllipseCallout">
            <a:avLst>
              <a:gd name="adj1" fmla="val -45724"/>
              <a:gd name="adj2" fmla="val 52925"/>
            </a:avLst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5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1331640" y="4297716"/>
            <a:ext cx="2304256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5046466" y="1844824"/>
            <a:ext cx="3600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endParaRPr lang="es-PA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Pobrecito</a:t>
            </a:r>
            <a: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pobrecito, todo el día sin parar y no sale de su sitio.</a:t>
            </a:r>
          </a:p>
        </p:txBody>
      </p:sp>
      <p:sp>
        <p:nvSpPr>
          <p:cNvPr id="7" name="Doble onda 6"/>
          <p:cNvSpPr/>
          <p:nvPr/>
        </p:nvSpPr>
        <p:spPr>
          <a:xfrm>
            <a:off x="6660232" y="5733256"/>
            <a:ext cx="2088232" cy="802356"/>
          </a:xfrm>
          <a:prstGeom prst="doubleWav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4&amp;slidetitle=Presentación de PowerPoint"/>
              </a:rPr>
              <a:t>Respuesta</a:t>
            </a:r>
            <a:r>
              <a:rPr lang="es-PA" dirty="0" smtClean="0"/>
              <a:t> </a:t>
            </a:r>
            <a:endParaRPr lang="es-PA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646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88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331640" y="980728"/>
            <a:ext cx="6552728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El Reloj</a:t>
            </a:r>
          </a:p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 descr="Resultado de imagen para reloj con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6300192" y="4581128"/>
            <a:ext cx="9721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86873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730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27000">
              <a:schemeClr val="accent1">
                <a:lumMod val="60000"/>
                <a:lumOff val="40000"/>
              </a:schemeClr>
            </a:gs>
            <a:gs pos="61000">
              <a:schemeClr val="tx2">
                <a:lumMod val="60000"/>
                <a:lumOff val="40000"/>
              </a:schemeClr>
            </a:gs>
            <a:gs pos="91000">
              <a:schemeClr val="tx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 rot="1351664">
            <a:off x="4918325" y="1199631"/>
            <a:ext cx="3856683" cy="4190087"/>
          </a:xfrm>
          <a:prstGeom prst="wedgeEllipseCallout">
            <a:avLst>
              <a:gd name="adj1" fmla="val -45724"/>
              <a:gd name="adj2" fmla="val 52925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Rectángulo 2"/>
          <p:cNvSpPr/>
          <p:nvPr/>
        </p:nvSpPr>
        <p:spPr>
          <a:xfrm>
            <a:off x="5478514" y="2060848"/>
            <a:ext cx="27363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s-P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ctr"/>
            <a:r>
              <a:rPr lang="es-P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¿Quién es algo y nada a la vez</a:t>
            </a:r>
            <a:r>
              <a:rPr lang="es-P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s-P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1547664" y="4047336"/>
            <a:ext cx="2304256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ble onda 4"/>
          <p:cNvSpPr/>
          <p:nvPr/>
        </p:nvSpPr>
        <p:spPr>
          <a:xfrm>
            <a:off x="6300192" y="5805264"/>
            <a:ext cx="2088232" cy="802356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6&amp;slidetitle=Presentación de PowerPoint"/>
              </a:rPr>
              <a:t>Respuesta</a:t>
            </a:r>
            <a:r>
              <a:rPr lang="es-PA" dirty="0" smtClean="0"/>
              <a:t> </a:t>
            </a:r>
            <a:endParaRPr lang="es-PA" dirty="0"/>
          </a:p>
        </p:txBody>
      </p:sp>
      <p:pic>
        <p:nvPicPr>
          <p:cNvPr id="7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52557" y="45811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2248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4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331640" y="980728"/>
            <a:ext cx="6552728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</a:t>
            </a:r>
          </a:p>
          <a:p>
            <a:pPr algn="ctr"/>
            <a:r>
              <a:rPr lang="es-PA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El Pez </a:t>
            </a: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Resultado de imagen para pez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4" t="8922" r="25135" b="10781"/>
          <a:stretch/>
        </p:blipFill>
        <p:spPr bwMode="auto">
          <a:xfrm>
            <a:off x="1658686" y="1340768"/>
            <a:ext cx="2952328" cy="298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6300192" y="4581128"/>
            <a:ext cx="9721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74768" y="47443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90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17000">
              <a:schemeClr val="accent3">
                <a:lumMod val="75000"/>
              </a:schemeClr>
            </a:gs>
            <a:gs pos="66000">
              <a:schemeClr val="accent3">
                <a:lumMod val="60000"/>
                <a:lumOff val="40000"/>
              </a:schemeClr>
            </a:gs>
            <a:gs pos="91000">
              <a:schemeClr val="accent3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 rot="1351664">
            <a:off x="402994" y="1271639"/>
            <a:ext cx="3856683" cy="4190087"/>
          </a:xfrm>
          <a:prstGeom prst="wedgeEllipseCallout">
            <a:avLst>
              <a:gd name="adj1" fmla="val 70729"/>
              <a:gd name="adj2" fmla="val 5185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3" name="Rectángulo 2"/>
          <p:cNvSpPr/>
          <p:nvPr/>
        </p:nvSpPr>
        <p:spPr>
          <a:xfrm>
            <a:off x="775259" y="1596967"/>
            <a:ext cx="329268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endParaRPr lang="es-P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Todos </a:t>
            </a:r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pasan por mí, yo nunca paso por nadie. Todos preguntan por mí, yo nunca pregunto por nadie.</a:t>
            </a:r>
          </a:p>
        </p:txBody>
      </p:sp>
      <p:pic>
        <p:nvPicPr>
          <p:cNvPr id="4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5076056" y="4268868"/>
            <a:ext cx="2304256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oble onda 4"/>
          <p:cNvSpPr/>
          <p:nvPr/>
        </p:nvSpPr>
        <p:spPr>
          <a:xfrm>
            <a:off x="971600" y="5783504"/>
            <a:ext cx="2088232" cy="802356"/>
          </a:xfrm>
          <a:prstGeom prst="doubleWave">
            <a:avLst/>
          </a:prstGeom>
          <a:solidFill>
            <a:schemeClr val="bg1">
              <a:lumMod val="5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8&amp;slidetitle=Presentación de PowerPoint"/>
              </a:rPr>
              <a:t>Respuesta</a:t>
            </a:r>
            <a:r>
              <a:rPr lang="es-PA" dirty="0" smtClean="0"/>
              <a:t> </a:t>
            </a:r>
            <a:endParaRPr lang="es-PA" dirty="0"/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5659" y="5879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39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2999" y="-1142998"/>
            <a:ext cx="6858001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redondeado 1"/>
          <p:cNvSpPr/>
          <p:nvPr/>
        </p:nvSpPr>
        <p:spPr>
          <a:xfrm>
            <a:off x="1331640" y="980728"/>
            <a:ext cx="6552728" cy="48245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     La Calle</a:t>
            </a:r>
          </a:p>
          <a:p>
            <a:pPr algn="ctr"/>
            <a:endParaRPr lang="es-PA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074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n para icono  casa">
            <a:hlinkClick r:id="rId6" action="ppaction://hlinkpres?slideindex=2&amp;slidetitle=Presentación de PowerPoint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" t="5651" r="20267" b="20890"/>
          <a:stretch/>
        </p:blipFill>
        <p:spPr bwMode="auto">
          <a:xfrm>
            <a:off x="6895578" y="4653136"/>
            <a:ext cx="97210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43896" y="49499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95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0"/>
              </a:schemeClr>
            </a:gs>
            <a:gs pos="15000">
              <a:schemeClr val="accent4">
                <a:lumMod val="75000"/>
              </a:schemeClr>
            </a:gs>
            <a:gs pos="51000">
              <a:schemeClr val="accent4">
                <a:lumMod val="60000"/>
                <a:lumOff val="40000"/>
              </a:schemeClr>
            </a:gs>
            <a:gs pos="76000">
              <a:schemeClr val="accent4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lamada ovalada 1"/>
          <p:cNvSpPr/>
          <p:nvPr/>
        </p:nvSpPr>
        <p:spPr>
          <a:xfrm rot="1351664">
            <a:off x="402994" y="1271639"/>
            <a:ext cx="3856683" cy="4190087"/>
          </a:xfrm>
          <a:prstGeom prst="wedgeEllipseCallout">
            <a:avLst>
              <a:gd name="adj1" fmla="val 70729"/>
              <a:gd name="adj2" fmla="val 5185"/>
            </a:avLst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pic>
        <p:nvPicPr>
          <p:cNvPr id="3" name="Picture 4" descr="Resultado de imagen para adivinanz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49" t="29320" r="9373" b="7850"/>
          <a:stretch/>
        </p:blipFill>
        <p:spPr bwMode="auto">
          <a:xfrm>
            <a:off x="5508104" y="4281816"/>
            <a:ext cx="2304256" cy="256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ble onda 3"/>
          <p:cNvSpPr/>
          <p:nvPr/>
        </p:nvSpPr>
        <p:spPr>
          <a:xfrm>
            <a:off x="971600" y="5783504"/>
            <a:ext cx="2088232" cy="802356"/>
          </a:xfrm>
          <a:prstGeom prst="doubleWav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 action="ppaction://hlinkpres?slideindex=10&amp;slidetitle=Presentación de PowerPoint"/>
              </a:rPr>
              <a:t>Respuesta</a:t>
            </a:r>
            <a:r>
              <a:rPr lang="es-PA" dirty="0" smtClean="0"/>
              <a:t> </a:t>
            </a:r>
            <a:endParaRPr lang="es-PA" dirty="0"/>
          </a:p>
        </p:txBody>
      </p:sp>
      <p:sp>
        <p:nvSpPr>
          <p:cNvPr id="5" name="Rectángulo 4"/>
          <p:cNvSpPr/>
          <p:nvPr/>
        </p:nvSpPr>
        <p:spPr>
          <a:xfrm>
            <a:off x="756287" y="1549311"/>
            <a:ext cx="31500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endParaRPr lang="es-PA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s-P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Somos </a:t>
            </a:r>
            <a:r>
              <a:rPr lang="es-P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muchos hermanitos, en una sola casa vivimos, si nos rascan la cabeza al instante morimos.</a:t>
            </a:r>
          </a:p>
        </p:txBody>
      </p:sp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0879" y="5879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3404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878</TotalTime>
  <Words>267</Words>
  <Application>Microsoft Office PowerPoint</Application>
  <PresentationFormat>Presentación en pantalla (4:3)</PresentationFormat>
  <Paragraphs>90</Paragraphs>
  <Slides>22</Slides>
  <Notes>1</Notes>
  <HiddenSlides>0</HiddenSlides>
  <MMClips>21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Adivinanzas</dc:title>
  <dc:creator>ULISES FRANCO</dc:creator>
  <cp:lastModifiedBy>Cide</cp:lastModifiedBy>
  <cp:revision>37</cp:revision>
  <dcterms:created xsi:type="dcterms:W3CDTF">2017-11-01T19:40:49Z</dcterms:created>
  <dcterms:modified xsi:type="dcterms:W3CDTF">2017-11-27T21:43:42Z</dcterms:modified>
</cp:coreProperties>
</file>