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9" r:id="rId6"/>
    <p:sldId id="270" r:id="rId7"/>
    <p:sldId id="280" r:id="rId8"/>
    <p:sldId id="271" r:id="rId9"/>
    <p:sldId id="268" r:id="rId10"/>
    <p:sldId id="272" r:id="rId11"/>
    <p:sldId id="275" r:id="rId12"/>
    <p:sldId id="276" r:id="rId13"/>
    <p:sldId id="277" r:id="rId14"/>
    <p:sldId id="279" r:id="rId15"/>
    <p:sldId id="274" r:id="rId16"/>
    <p:sldId id="278" r:id="rId17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215"/>
    <a:srgbClr val="FEBEBE"/>
    <a:srgbClr val="FD9D9D"/>
    <a:srgbClr val="FE9CA5"/>
    <a:srgbClr val="FD7380"/>
    <a:srgbClr val="FC4254"/>
    <a:srgbClr val="FCFCB6"/>
    <a:srgbClr val="ECEE8E"/>
    <a:srgbClr val="D9E565"/>
    <a:srgbClr val="6D6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294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6492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8050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1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7400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5938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838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6043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7585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1362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6720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F272-9B1B-4642-8B1E-D9F4D3B68F6B}" type="datetimeFigureOut">
              <a:rPr lang="es-PA" smtClean="0"/>
              <a:t>11/27/2017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19FC3-964A-4358-8842-57DA6E24209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757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hyperlink" Target="CUENTOS.pptx#-1,2,Presentaci&#243;n de PowerPoint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hyperlink" Target="CUENTOS.pptx#-1,2,Presentaci&#243;n de PowerPoint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hyperlink" Target="CUENTOS.pptx#-1,2,Presentaci&#243;n de PowerPoint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CUENTOS.pptx#-1,13,Presentaci&#243;n de PowerPoint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CUENTOS.pptx#-1,9,Presentaci&#243;n de PowerPoint" TargetMode="External"/><Relationship Id="rId5" Type="http://schemas.openxmlformats.org/officeDocument/2006/relationships/hyperlink" Target="CUENTOS.pptx#-1,3,Presentaci&#243;n de PowerPoint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hyperlink" Target="CUENTOS.pptx#-1,2,Presentaci&#243;n de PowerPoint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z/open-book-tree-illustration-white-background-394852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3814" r="3510" b="12514"/>
          <a:stretch/>
        </p:blipFill>
        <p:spPr bwMode="auto">
          <a:xfrm>
            <a:off x="1036931" y="0"/>
            <a:ext cx="107747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 rot="314994">
            <a:off x="2708087" y="4303765"/>
            <a:ext cx="68462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isometricOffAxis1Righ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8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CUENTOS</a:t>
            </a:r>
            <a:r>
              <a:rPr lang="es-ES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Resultado de imagen para haz click gif">
            <a:hlinkClick r:id="rId5" action="ppaction://hlinkpres?slideindex=2&amp;slidetitle=Presentación de PowerPoint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03" y="763227"/>
            <a:ext cx="2641037" cy="19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1464" y="5501891"/>
            <a:ext cx="441525" cy="4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40000"/>
                <a:lumOff val="60000"/>
              </a:schemeClr>
            </a:gs>
            <a:gs pos="19000">
              <a:schemeClr val="accent1">
                <a:lumMod val="60000"/>
                <a:lumOff val="40000"/>
              </a:schemeClr>
            </a:gs>
            <a:gs pos="79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ube 2"/>
          <p:cNvSpPr/>
          <p:nvPr/>
        </p:nvSpPr>
        <p:spPr>
          <a:xfrm>
            <a:off x="4100944" y="0"/>
            <a:ext cx="6442363" cy="190290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Rectángulo 4"/>
          <p:cNvSpPr/>
          <p:nvPr/>
        </p:nvSpPr>
        <p:spPr>
          <a:xfrm>
            <a:off x="159327" y="246306"/>
            <a:ext cx="85205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 Dios creó el mundo, dio nombre y color a todas las flores. Y sucedió que una florecita pequeña le suplicó repetidamente con voz temblorosa:</a:t>
            </a:r>
          </a:p>
          <a:p>
            <a:r>
              <a:rPr lang="es-PA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 No me olvides! ¡No me olvides!</a:t>
            </a:r>
          </a:p>
          <a:p>
            <a:r>
              <a:rPr lang="es-PA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su voz era tan fina, Dios no la oía. Por fin, cuando el Creador hubo terminado su tarea, pudo escuchar aquella vocecilla y se volvió hacia la planta. Mas todos los nombres estaban ya dados.</a:t>
            </a:r>
            <a:endParaRPr lang="es-PA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1138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2211"/>
      </p:ext>
    </p:extLst>
  </p:cSld>
  <p:clrMapOvr>
    <a:masterClrMapping/>
  </p:clrMapOvr>
  <p:transition spd="slow" advTm="3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0"/>
              </a:schemeClr>
            </a:gs>
            <a:gs pos="19000">
              <a:schemeClr val="accent1">
                <a:lumMod val="75000"/>
              </a:schemeClr>
            </a:gs>
            <a:gs pos="79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la humilde f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4727" cy="686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264727" y="3327605"/>
            <a:ext cx="68164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plantita no cesaba de llorar y el Señor la consoló así:</a:t>
            </a:r>
          </a:p>
          <a:p>
            <a:r>
              <a:rPr lang="es-P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-No tengo nombre para ti, pero te llamarás "Nomeolvides".</a:t>
            </a:r>
          </a:p>
          <a:p>
            <a:r>
              <a:rPr lang="es-P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por colores te daré el azul del cielo y el rojo de la sangre. Consolarás a los vivos y acompañaras a los muertos.</a:t>
            </a:r>
            <a:endParaRPr lang="es-P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5" name="Picture 3" descr="helpde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7568" y="5879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8671"/>
      </p:ext>
    </p:extLst>
  </p:cSld>
  <p:clrMapOvr>
    <a:masterClrMapping/>
  </p:clrMapOvr>
  <p:transition spd="slow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0"/>
              </a:schemeClr>
            </a:gs>
            <a:gs pos="19000">
              <a:schemeClr val="accent1">
                <a:lumMod val="75000"/>
              </a:schemeClr>
            </a:gs>
            <a:gs pos="79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la humilde f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0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30917" y="4775814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Así nació el "nomeolvides" o miosota, pequeña florecilla de color azul y rojo.	</a:t>
            </a:r>
          </a:p>
          <a:p>
            <a:r>
              <a:rPr lang="es-P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FIN </a:t>
            </a:r>
          </a:p>
          <a:p>
            <a:r>
              <a:rPr lang="es-PA" dirty="0" smtClean="0"/>
              <a:t> </a:t>
            </a:r>
            <a:endParaRPr lang="es-PA" dirty="0"/>
          </a:p>
        </p:txBody>
      </p:sp>
      <p:pic>
        <p:nvPicPr>
          <p:cNvPr id="4" name="Picture 4" descr="Resultado de imagen para icono  casa">
            <a:hlinkClick r:id="rId5" action="ppaction://hlinkpres?slideindex=2&amp;slidetitle=Presentación de PowerPoint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5651" r="20267" b="20890"/>
          <a:stretch/>
        </p:blipFill>
        <p:spPr bwMode="auto">
          <a:xfrm>
            <a:off x="10915890" y="123905"/>
            <a:ext cx="1183233" cy="1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6290" y="5831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3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CA0215"/>
            </a:gs>
            <a:gs pos="19000">
              <a:srgbClr val="FC4254"/>
            </a:gs>
            <a:gs pos="79000">
              <a:srgbClr val="FE9CA5"/>
            </a:gs>
            <a:gs pos="100000">
              <a:srgbClr val="FEBE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rath la leona cuen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5814" r="6203" b="8918"/>
          <a:stretch/>
        </p:blipFill>
        <p:spPr bwMode="auto">
          <a:xfrm>
            <a:off x="193963" y="1346103"/>
            <a:ext cx="8839200" cy="55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256814" y="224136"/>
            <a:ext cx="79351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115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115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LEONA</a:t>
            </a:r>
            <a:r>
              <a:rPr lang="es-ES" sz="115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15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7127" y="2599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6842"/>
      </p:ext>
    </p:extLst>
  </p:cSld>
  <p:clrMapOvr>
    <a:masterClrMapping/>
  </p:clrMapOvr>
  <p:transition spd="slow" advTm="4000">
    <p:fad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CA0215"/>
            </a:gs>
            <a:gs pos="19000">
              <a:srgbClr val="FC4254"/>
            </a:gs>
            <a:gs pos="79000">
              <a:srgbClr val="FE9CA5"/>
            </a:gs>
            <a:gs pos="100000">
              <a:srgbClr val="FEBE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9" y="1859970"/>
            <a:ext cx="4490317" cy="48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13019" y="305699"/>
            <a:ext cx="865909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cazadores, armados de lanzas y de agudos venablos, se acercaban silenciosamente.</a:t>
            </a:r>
          </a:p>
          <a:p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leona, que estaba amamantando a sus hijitos, sintió el olor y advirtió en seguida el peligro.</a:t>
            </a:r>
          </a:p>
          <a:p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 ya era demasiado tarde: los cazadores estaban ante ella, dispuestos a herirla.</a:t>
            </a:r>
            <a:endParaRPr lang="es-PA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8" name="Picture 4" descr="Resultado de imagen para la leona anima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78" y="4350384"/>
            <a:ext cx="4344911" cy="24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8389" y="2967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9059"/>
      </p:ext>
    </p:extLst>
  </p:cSld>
  <p:clrMapOvr>
    <a:masterClrMapping/>
  </p:clrMapOvr>
  <p:transition spd="slow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CA0215"/>
            </a:gs>
            <a:gs pos="19000">
              <a:srgbClr val="FC4254"/>
            </a:gs>
            <a:gs pos="79000">
              <a:srgbClr val="FE9CA5"/>
            </a:gs>
            <a:gs pos="100000">
              <a:srgbClr val="FEBE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rath la leona cuen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5814" r="6203" b="8918"/>
          <a:stretch/>
        </p:blipFill>
        <p:spPr bwMode="auto">
          <a:xfrm>
            <a:off x="6867711" y="3537911"/>
            <a:ext cx="5324289" cy="33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48" y="2021386"/>
            <a:ext cx="4490317" cy="48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862286" y="374781"/>
            <a:ext cx="74458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6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 vista de aquellas armas, la leona, aterrada, quiso escapar. Y de repente pensó que sus hijitos quedarían entonces a merced de los cazadores. Decidida a todo por defenderlos, bajó la mirada para no ver las amenazadoras puntas de aquellos hierros y, dando un salto desesperado, se lanzó sobre ellos, poniéndolos en fuga.</a:t>
            </a:r>
            <a:endParaRPr lang="es-PA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1998" y="3830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0784"/>
      </p:ext>
    </p:extLst>
  </p:cSld>
  <p:clrMapOvr>
    <a:masterClrMapping/>
  </p:clrMapOvr>
  <p:transition spd="slow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CA0215"/>
            </a:gs>
            <a:gs pos="19000">
              <a:srgbClr val="FC4254"/>
            </a:gs>
            <a:gs pos="79000">
              <a:srgbClr val="FE9CA5"/>
            </a:gs>
            <a:gs pos="100000">
              <a:srgbClr val="FEBE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5143" y="412820"/>
            <a:ext cx="5747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2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 extraordinario coraje la salvó a ella y salvó a sus pequeñuelos. Porque nada hay imposible cuando el amor guía las acciones. </a:t>
            </a:r>
          </a:p>
          <a:p>
            <a:pPr algn="ctr"/>
            <a:r>
              <a:rPr lang="es-P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P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s-PA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 </a:t>
            </a:r>
            <a:endParaRPr lang="es-PA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0" name="Picture 2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3050" r="2001" b="9371"/>
          <a:stretch/>
        </p:blipFill>
        <p:spPr bwMode="auto">
          <a:xfrm>
            <a:off x="5418018" y="2466591"/>
            <a:ext cx="6773982" cy="43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n para icono  casa">
            <a:hlinkClick r:id="rId5" action="ppaction://hlinkpres?slideindex=2&amp;slidetitle=Presentación de PowerPoint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5651" r="20267" b="20890"/>
          <a:stretch/>
        </p:blipFill>
        <p:spPr bwMode="auto">
          <a:xfrm>
            <a:off x="10675257" y="300296"/>
            <a:ext cx="1183233" cy="1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3579" y="3027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5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fondo de cuen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rgamino horizontal 1">
            <a:hlinkClick r:id="rId5" action="ppaction://hlinkpres?slideindex=3&amp;slidetitle=Presentación de PowerPoint"/>
          </p:cNvPr>
          <p:cNvSpPr/>
          <p:nvPr/>
        </p:nvSpPr>
        <p:spPr>
          <a:xfrm>
            <a:off x="283032" y="707569"/>
            <a:ext cx="4441370" cy="2721430"/>
          </a:xfrm>
          <a:prstGeom prst="horizontalScroll">
            <a:avLst/>
          </a:prstGeom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ARBOL MAGICO </a:t>
            </a:r>
            <a:endParaRPr lang="es-P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ergamino horizontal 2">
            <a:hlinkClick r:id="rId6" action="ppaction://hlinkpres?slideindex=9&amp;slidetitle=Presentación de PowerPoint"/>
          </p:cNvPr>
          <p:cNvSpPr/>
          <p:nvPr/>
        </p:nvSpPr>
        <p:spPr>
          <a:xfrm>
            <a:off x="5965371" y="2068284"/>
            <a:ext cx="3810001" cy="2481943"/>
          </a:xfrm>
          <a:prstGeom prst="horizontalScroll">
            <a:avLst/>
          </a:prstGeom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HUMILDE FLOR </a:t>
            </a:r>
            <a:endParaRPr lang="es-PA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ergamino horizontal 3">
            <a:hlinkClick r:id="rId7" action="ppaction://hlinkpres?slideindex=13&amp;slidetitle=Presentación de PowerPoint"/>
          </p:cNvPr>
          <p:cNvSpPr/>
          <p:nvPr/>
        </p:nvSpPr>
        <p:spPr>
          <a:xfrm>
            <a:off x="1175657" y="3512457"/>
            <a:ext cx="4281715" cy="2986592"/>
          </a:xfrm>
          <a:prstGeom prst="horizontalScroll">
            <a:avLst/>
          </a:prstGeom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LEONA </a:t>
            </a:r>
            <a:endParaRPr lang="es-PA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ortar rectángulo de esquina diagonal 4"/>
          <p:cNvSpPr/>
          <p:nvPr/>
        </p:nvSpPr>
        <p:spPr>
          <a:xfrm>
            <a:off x="5965371" y="319314"/>
            <a:ext cx="3251200" cy="725714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CUENTOS </a:t>
            </a:r>
            <a:endParaRPr lang="es-P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1517" y="319313"/>
            <a:ext cx="388255" cy="3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232073" y="2258291"/>
            <a:ext cx="2078182" cy="1246909"/>
          </a:xfrm>
          <a:prstGeom prst="rect">
            <a:avLst/>
          </a:prstGeom>
          <a:solidFill>
            <a:srgbClr val="6D613F"/>
          </a:solidFill>
          <a:ln>
            <a:solidFill>
              <a:srgbClr val="6D6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2021" y="2053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800"/>
      </p:ext>
    </p:extLst>
  </p:cSld>
  <p:clrMapOvr>
    <a:masterClrMapping/>
  </p:clrMapOvr>
  <p:transition spd="slow" advTm="4000">
    <p:fad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CFCB6"/>
            </a:gs>
            <a:gs pos="54000">
              <a:srgbClr val="ECEE8E"/>
            </a:gs>
            <a:gs pos="72000">
              <a:srgbClr val="D9E565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n para el arbol magi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0279" b="13710"/>
          <a:stretch/>
        </p:blipFill>
        <p:spPr bwMode="auto">
          <a:xfrm>
            <a:off x="346364" y="250098"/>
            <a:ext cx="5929745" cy="585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456218" y="250098"/>
            <a:ext cx="5527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 mucho mucho tiempo, un niño paseaba por un prado en cuyo centro encontró un árbol con un cartel que decía: soy un árbol encantado, si dices las palabras mágicas, lo verás.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1318"/>
      </p:ext>
    </p:extLst>
  </p:cSld>
  <p:clrMapOvr>
    <a:masterClrMapping/>
  </p:clrMapOvr>
  <p:transition spd="slow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CFCB6"/>
            </a:gs>
            <a:gs pos="54000">
              <a:srgbClr val="ECEE8E"/>
            </a:gs>
            <a:gs pos="72000">
              <a:srgbClr val="D9E565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el arbol magi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2712" r="1942" b="3008"/>
          <a:stretch/>
        </p:blipFill>
        <p:spPr bwMode="auto">
          <a:xfrm>
            <a:off x="457200" y="157171"/>
            <a:ext cx="5818910" cy="424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6982" y="4735922"/>
            <a:ext cx="11998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niño trató de acertar el hechizo, y probó con </a:t>
            </a:r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abracadabra, </a:t>
            </a:r>
            <a:r>
              <a:rPr lang="es-PA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supercalifragilisticoespialidoso</a:t>
            </a:r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tan-</a:t>
            </a:r>
            <a:r>
              <a:rPr lang="es-PA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s-PA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ta-chán</a:t>
            </a:r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muchas otras,</a:t>
            </a:r>
            <a:r>
              <a:rPr lang="es-P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pero nada. Rendido, se tiró suplicante, diciendo: "¡¡por favor, arbolito!!", y entonces, se abrió una gran puerta en el árbol.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410" y="5034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13719"/>
      </p:ext>
    </p:extLst>
  </p:cSld>
  <p:clrMapOvr>
    <a:masterClrMapping/>
  </p:clrMapOvr>
  <p:transition spd="slow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CFCB6"/>
            </a:gs>
            <a:gs pos="54000">
              <a:srgbClr val="ECEE8E"/>
            </a:gs>
            <a:gs pos="72000">
              <a:srgbClr val="D9E565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2665" y="292621"/>
            <a:ext cx="112899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 estaba oscuro, menos un cartel que decía: "sigue haciendo magia". Entonces el niño dijo "¡¡Gracias, </a:t>
            </a:r>
            <a:r>
              <a:rPr lang="es-PA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arbolito</a:t>
            </a:r>
            <a:endParaRPr lang="es-PA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1529" t="21778" r="2852" b="19902"/>
          <a:stretch/>
        </p:blipFill>
        <p:spPr>
          <a:xfrm>
            <a:off x="500218" y="1565490"/>
            <a:ext cx="6476774" cy="465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130" y="441158"/>
            <a:ext cx="405063" cy="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66694"/>
      </p:ext>
    </p:extLst>
  </p:cSld>
  <p:clrMapOvr>
    <a:masterClrMapping/>
  </p:clrMapOvr>
  <p:transition spd="slow" advTm="100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CFCB6"/>
            </a:gs>
            <a:gs pos="54000">
              <a:srgbClr val="ECEE8E"/>
            </a:gs>
            <a:gs pos="72000">
              <a:srgbClr val="D9E565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0000" t="18773" r="-113" b="17358"/>
          <a:stretch/>
        </p:blipFill>
        <p:spPr>
          <a:xfrm>
            <a:off x="5378116" y="205550"/>
            <a:ext cx="6113463" cy="4380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ángulo 1"/>
          <p:cNvSpPr/>
          <p:nvPr/>
        </p:nvSpPr>
        <p:spPr>
          <a:xfrm>
            <a:off x="976015" y="5328118"/>
            <a:ext cx="109049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y se encendió dentro del árbol una luz que alumbraba un camino hacia una gran montaña de juguetes y chocolate.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6779" y="5611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0788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CFCB6"/>
            </a:gs>
            <a:gs pos="54000">
              <a:srgbClr val="ECEE8E"/>
            </a:gs>
            <a:gs pos="72000">
              <a:srgbClr val="D9E565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50000" t="19380" r="2954" b="19985"/>
          <a:stretch/>
        </p:blipFill>
        <p:spPr>
          <a:xfrm>
            <a:off x="678873" y="1974775"/>
            <a:ext cx="6137562" cy="438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>
            <a:off x="374073" y="335017"/>
            <a:ext cx="11817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niño pudo llevar a todos sus amigos a aquel árbol y tener la mejor fiesta del mundo, y por eso se dice siempre que "por favor" y "gracias", son las palabras </a:t>
            </a:r>
            <a:r>
              <a:rPr lang="es-P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mágicas.           </a:t>
            </a:r>
            <a:r>
              <a:rPr lang="es-PA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</a:t>
            </a:r>
            <a:r>
              <a:rPr lang="es-PA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PA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Resultado de imagen para icono  casa">
            <a:hlinkClick r:id="rId5" action="ppaction://hlinkpres?slideindex=2&amp;slidetitle=Presentación de PowerPoint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5651" r="20267" b="20890"/>
          <a:stretch/>
        </p:blipFill>
        <p:spPr bwMode="auto">
          <a:xfrm>
            <a:off x="10867763" y="5586242"/>
            <a:ext cx="1183233" cy="1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7763" y="1295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73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CA0215"/>
            </a:gs>
            <a:gs pos="19000">
              <a:srgbClr val="FC4254"/>
            </a:gs>
            <a:gs pos="79000">
              <a:srgbClr val="FE9CA5"/>
            </a:gs>
            <a:gs pos="100000">
              <a:srgbClr val="FEBE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n para la humilde f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980660" y="99445"/>
            <a:ext cx="607730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8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LA HUMILDE</a:t>
            </a:r>
          </a:p>
          <a:p>
            <a:pPr algn="ctr"/>
            <a:r>
              <a:rPr lang="es-ES" sz="8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FLOR </a:t>
            </a:r>
            <a:endParaRPr lang="es-ES" sz="8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5863" y="1764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64557"/>
      </p:ext>
    </p:extLst>
  </p:cSld>
  <p:clrMapOvr>
    <a:masterClrMapping/>
  </p:clrMapOvr>
  <p:transition spd="slow" advTm="4000">
    <p:fade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394</Words>
  <Application>Microsoft Office PowerPoint</Application>
  <PresentationFormat>Personalizado</PresentationFormat>
  <Paragraphs>28</Paragraphs>
  <Slides>16</Slides>
  <Notes>0</Notes>
  <HiddenSlides>0</HiddenSlides>
  <MMClips>16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Lani Anderson</dc:creator>
  <cp:lastModifiedBy>Cide</cp:lastModifiedBy>
  <cp:revision>31</cp:revision>
  <dcterms:created xsi:type="dcterms:W3CDTF">2017-11-07T08:19:40Z</dcterms:created>
  <dcterms:modified xsi:type="dcterms:W3CDTF">2017-11-27T21:44:35Z</dcterms:modified>
</cp:coreProperties>
</file>