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90" r:id="rId3"/>
    <p:sldId id="261" r:id="rId4"/>
    <p:sldId id="291" r:id="rId5"/>
    <p:sldId id="294" r:id="rId6"/>
    <p:sldId id="307" r:id="rId7"/>
    <p:sldId id="308" r:id="rId8"/>
    <p:sldId id="310" r:id="rId9"/>
    <p:sldId id="311" r:id="rId10"/>
    <p:sldId id="314" r:id="rId11"/>
    <p:sldId id="315" r:id="rId12"/>
    <p:sldId id="316" r:id="rId13"/>
    <p:sldId id="312" r:id="rId14"/>
    <p:sldId id="313" r:id="rId15"/>
    <p:sldId id="317" r:id="rId16"/>
    <p:sldId id="322" r:id="rId17"/>
    <p:sldId id="318" r:id="rId18"/>
    <p:sldId id="319" r:id="rId19"/>
    <p:sldId id="320" r:id="rId20"/>
    <p:sldId id="321" r:id="rId21"/>
    <p:sldId id="323" r:id="rId22"/>
    <p:sldId id="324" r:id="rId23"/>
  </p:sldIdLst>
  <p:sldSz cx="12192000" cy="6858000"/>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615"/>
    <a:srgbClr val="5B0F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autoAdjust="0"/>
    <p:restoredTop sz="94686" autoAdjust="0"/>
  </p:normalViewPr>
  <p:slideViewPr>
    <p:cSldViewPr snapToGrid="0" snapToObjects="1">
      <p:cViewPr varScale="1">
        <p:scale>
          <a:sx n="69" d="100"/>
          <a:sy n="69" d="100"/>
        </p:scale>
        <p:origin x="756" y="72"/>
      </p:cViewPr>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75E616-08C1-44FD-9B9E-0F3848D47979}" type="doc">
      <dgm:prSet loTypeId="urn:microsoft.com/office/officeart/2005/8/layout/pyramid2" loCatId="pyramid" qsTypeId="urn:microsoft.com/office/officeart/2005/8/quickstyle/3d1" qsCatId="3D" csTypeId="urn:microsoft.com/office/officeart/2005/8/colors/accent2_3" csCatId="accent2" phldr="1"/>
      <dgm:spPr/>
      <dgm:t>
        <a:bodyPr/>
        <a:lstStyle/>
        <a:p>
          <a:endParaRPr lang="es-ES"/>
        </a:p>
      </dgm:t>
    </dgm:pt>
    <dgm:pt modelId="{647761ED-F804-49C2-97B9-5CB6709B5798}">
      <dgm:prSet phldrT="[Texto]"/>
      <dgm:spPr/>
      <dgm:t>
        <a:bodyPr/>
        <a:lstStyle/>
        <a:p>
          <a:r>
            <a:rPr lang="es-ES" smtClean="0"/>
            <a:t>Familia  </a:t>
          </a:r>
          <a:endParaRPr lang="es-ES" dirty="0"/>
        </a:p>
      </dgm:t>
    </dgm:pt>
    <dgm:pt modelId="{1FAC02C7-E875-44AB-8C48-89315FF007B3}" type="parTrans" cxnId="{A88207E0-5400-495A-BFF1-D77581C56A22}">
      <dgm:prSet/>
      <dgm:spPr/>
      <dgm:t>
        <a:bodyPr/>
        <a:lstStyle/>
        <a:p>
          <a:endParaRPr lang="es-ES">
            <a:solidFill>
              <a:schemeClr val="tx1"/>
            </a:solidFill>
          </a:endParaRPr>
        </a:p>
      </dgm:t>
    </dgm:pt>
    <dgm:pt modelId="{978FF787-4AF5-4B27-B6D5-A59506F03B09}" type="sibTrans" cxnId="{A88207E0-5400-495A-BFF1-D77581C56A22}">
      <dgm:prSet/>
      <dgm:spPr/>
      <dgm:t>
        <a:bodyPr/>
        <a:lstStyle/>
        <a:p>
          <a:endParaRPr lang="es-ES">
            <a:solidFill>
              <a:schemeClr val="tx1"/>
            </a:solidFill>
          </a:endParaRPr>
        </a:p>
      </dgm:t>
    </dgm:pt>
    <dgm:pt modelId="{12E2CEB5-CEE1-4F60-AC07-D09BF7BA1199}">
      <dgm:prSet phldrT="[Texto]"/>
      <dgm:spPr/>
      <dgm:t>
        <a:bodyPr/>
        <a:lstStyle/>
        <a:p>
          <a:r>
            <a:rPr lang="es-ES" smtClean="0"/>
            <a:t>Educación  </a:t>
          </a:r>
          <a:endParaRPr lang="es-ES" dirty="0"/>
        </a:p>
      </dgm:t>
    </dgm:pt>
    <dgm:pt modelId="{DBB50EF7-1C46-4D5E-942F-9412E5E9E801}" type="parTrans" cxnId="{5224852C-C703-48EC-98B5-FC4B7B87453F}">
      <dgm:prSet/>
      <dgm:spPr/>
      <dgm:t>
        <a:bodyPr/>
        <a:lstStyle/>
        <a:p>
          <a:endParaRPr lang="es-ES">
            <a:solidFill>
              <a:schemeClr val="tx1"/>
            </a:solidFill>
          </a:endParaRPr>
        </a:p>
      </dgm:t>
    </dgm:pt>
    <dgm:pt modelId="{DD6105E0-2493-4F55-A278-054933A652F3}" type="sibTrans" cxnId="{5224852C-C703-48EC-98B5-FC4B7B87453F}">
      <dgm:prSet/>
      <dgm:spPr/>
      <dgm:t>
        <a:bodyPr/>
        <a:lstStyle/>
        <a:p>
          <a:endParaRPr lang="es-ES">
            <a:solidFill>
              <a:schemeClr val="tx1"/>
            </a:solidFill>
          </a:endParaRPr>
        </a:p>
      </dgm:t>
    </dgm:pt>
    <dgm:pt modelId="{468A9860-0515-4672-BBF3-BC6AB9134AAD}">
      <dgm:prSet phldrT="[Texto]"/>
      <dgm:spPr/>
      <dgm:t>
        <a:bodyPr/>
        <a:lstStyle/>
        <a:p>
          <a:r>
            <a:rPr lang="es-ES" smtClean="0"/>
            <a:t>Contexto   </a:t>
          </a:r>
          <a:endParaRPr lang="es-ES" dirty="0"/>
        </a:p>
      </dgm:t>
    </dgm:pt>
    <dgm:pt modelId="{465A6A25-66ED-4133-8AC6-AC2769D4B2FE}" type="sibTrans" cxnId="{C59B09F5-1E4D-4705-AD55-59921327FC34}">
      <dgm:prSet/>
      <dgm:spPr/>
      <dgm:t>
        <a:bodyPr/>
        <a:lstStyle/>
        <a:p>
          <a:endParaRPr lang="es-ES">
            <a:solidFill>
              <a:schemeClr val="tx1"/>
            </a:solidFill>
          </a:endParaRPr>
        </a:p>
      </dgm:t>
    </dgm:pt>
    <dgm:pt modelId="{EED6EF6A-450A-44CD-8B7D-0B0D498B7E90}" type="parTrans" cxnId="{C59B09F5-1E4D-4705-AD55-59921327FC34}">
      <dgm:prSet/>
      <dgm:spPr/>
      <dgm:t>
        <a:bodyPr/>
        <a:lstStyle/>
        <a:p>
          <a:endParaRPr lang="es-ES">
            <a:solidFill>
              <a:schemeClr val="tx1"/>
            </a:solidFill>
          </a:endParaRPr>
        </a:p>
      </dgm:t>
    </dgm:pt>
    <dgm:pt modelId="{F380E923-3A82-4A37-AB6C-3DBF7CD85760}" type="pres">
      <dgm:prSet presAssocID="{6875E616-08C1-44FD-9B9E-0F3848D47979}" presName="compositeShape" presStyleCnt="0">
        <dgm:presLayoutVars>
          <dgm:dir/>
          <dgm:resizeHandles/>
        </dgm:presLayoutVars>
      </dgm:prSet>
      <dgm:spPr/>
      <dgm:t>
        <a:bodyPr/>
        <a:lstStyle/>
        <a:p>
          <a:endParaRPr lang="es-ES"/>
        </a:p>
      </dgm:t>
    </dgm:pt>
    <dgm:pt modelId="{D1E0F694-8730-4F64-A14C-00D2465F9CC8}" type="pres">
      <dgm:prSet presAssocID="{6875E616-08C1-44FD-9B9E-0F3848D47979}" presName="pyramid" presStyleLbl="node1" presStyleIdx="0" presStyleCnt="1"/>
      <dgm:spPr/>
    </dgm:pt>
    <dgm:pt modelId="{809774FF-859F-4DEE-8640-564125F9C08C}" type="pres">
      <dgm:prSet presAssocID="{6875E616-08C1-44FD-9B9E-0F3848D47979}" presName="theList" presStyleCnt="0"/>
      <dgm:spPr/>
    </dgm:pt>
    <dgm:pt modelId="{0719E1EA-4F75-4646-987D-1AF6DB8E8C6E}" type="pres">
      <dgm:prSet presAssocID="{647761ED-F804-49C2-97B9-5CB6709B5798}" presName="aNode" presStyleLbl="fgAcc1" presStyleIdx="0" presStyleCnt="3">
        <dgm:presLayoutVars>
          <dgm:bulletEnabled val="1"/>
        </dgm:presLayoutVars>
      </dgm:prSet>
      <dgm:spPr/>
      <dgm:t>
        <a:bodyPr/>
        <a:lstStyle/>
        <a:p>
          <a:endParaRPr lang="es-ES"/>
        </a:p>
      </dgm:t>
    </dgm:pt>
    <dgm:pt modelId="{DF9C1C7E-8409-4800-99E9-F30B8531B221}" type="pres">
      <dgm:prSet presAssocID="{647761ED-F804-49C2-97B9-5CB6709B5798}" presName="aSpace" presStyleCnt="0"/>
      <dgm:spPr/>
    </dgm:pt>
    <dgm:pt modelId="{B20CE091-B552-478A-8E9A-7CBE9EBA2C9E}" type="pres">
      <dgm:prSet presAssocID="{468A9860-0515-4672-BBF3-BC6AB9134AAD}" presName="aNode" presStyleLbl="fgAcc1" presStyleIdx="1" presStyleCnt="3">
        <dgm:presLayoutVars>
          <dgm:bulletEnabled val="1"/>
        </dgm:presLayoutVars>
      </dgm:prSet>
      <dgm:spPr/>
      <dgm:t>
        <a:bodyPr/>
        <a:lstStyle/>
        <a:p>
          <a:endParaRPr lang="es-ES"/>
        </a:p>
      </dgm:t>
    </dgm:pt>
    <dgm:pt modelId="{5E704E90-B06D-4816-BFAA-201D7F607689}" type="pres">
      <dgm:prSet presAssocID="{468A9860-0515-4672-BBF3-BC6AB9134AAD}" presName="aSpace" presStyleCnt="0"/>
      <dgm:spPr/>
    </dgm:pt>
    <dgm:pt modelId="{00F287C7-1D01-4206-A295-51648B39DE3C}" type="pres">
      <dgm:prSet presAssocID="{12E2CEB5-CEE1-4F60-AC07-D09BF7BA1199}" presName="aNode" presStyleLbl="fgAcc1" presStyleIdx="2" presStyleCnt="3">
        <dgm:presLayoutVars>
          <dgm:bulletEnabled val="1"/>
        </dgm:presLayoutVars>
      </dgm:prSet>
      <dgm:spPr/>
      <dgm:t>
        <a:bodyPr/>
        <a:lstStyle/>
        <a:p>
          <a:endParaRPr lang="es-ES"/>
        </a:p>
      </dgm:t>
    </dgm:pt>
    <dgm:pt modelId="{C0386DD8-E4B9-4C6B-9073-33D839B752E0}" type="pres">
      <dgm:prSet presAssocID="{12E2CEB5-CEE1-4F60-AC07-D09BF7BA1199}" presName="aSpace" presStyleCnt="0"/>
      <dgm:spPr/>
    </dgm:pt>
  </dgm:ptLst>
  <dgm:cxnLst>
    <dgm:cxn modelId="{A88207E0-5400-495A-BFF1-D77581C56A22}" srcId="{6875E616-08C1-44FD-9B9E-0F3848D47979}" destId="{647761ED-F804-49C2-97B9-5CB6709B5798}" srcOrd="0" destOrd="0" parTransId="{1FAC02C7-E875-44AB-8C48-89315FF007B3}" sibTransId="{978FF787-4AF5-4B27-B6D5-A59506F03B09}"/>
    <dgm:cxn modelId="{36BC1F23-C0DA-48F5-97CF-1187D2722A7C}" type="presOf" srcId="{468A9860-0515-4672-BBF3-BC6AB9134AAD}" destId="{B20CE091-B552-478A-8E9A-7CBE9EBA2C9E}" srcOrd="0" destOrd="0" presId="urn:microsoft.com/office/officeart/2005/8/layout/pyramid2"/>
    <dgm:cxn modelId="{34FBDEE2-82AC-44EC-9A34-F719093EE7EC}" type="presOf" srcId="{6875E616-08C1-44FD-9B9E-0F3848D47979}" destId="{F380E923-3A82-4A37-AB6C-3DBF7CD85760}" srcOrd="0" destOrd="0" presId="urn:microsoft.com/office/officeart/2005/8/layout/pyramid2"/>
    <dgm:cxn modelId="{5224852C-C703-48EC-98B5-FC4B7B87453F}" srcId="{6875E616-08C1-44FD-9B9E-0F3848D47979}" destId="{12E2CEB5-CEE1-4F60-AC07-D09BF7BA1199}" srcOrd="2" destOrd="0" parTransId="{DBB50EF7-1C46-4D5E-942F-9412E5E9E801}" sibTransId="{DD6105E0-2493-4F55-A278-054933A652F3}"/>
    <dgm:cxn modelId="{C88AA7A4-D3F1-4484-A5EA-E7A525B9C67B}" type="presOf" srcId="{647761ED-F804-49C2-97B9-5CB6709B5798}" destId="{0719E1EA-4F75-4646-987D-1AF6DB8E8C6E}" srcOrd="0" destOrd="0" presId="urn:microsoft.com/office/officeart/2005/8/layout/pyramid2"/>
    <dgm:cxn modelId="{C59B09F5-1E4D-4705-AD55-59921327FC34}" srcId="{6875E616-08C1-44FD-9B9E-0F3848D47979}" destId="{468A9860-0515-4672-BBF3-BC6AB9134AAD}" srcOrd="1" destOrd="0" parTransId="{EED6EF6A-450A-44CD-8B7D-0B0D498B7E90}" sibTransId="{465A6A25-66ED-4133-8AC6-AC2769D4B2FE}"/>
    <dgm:cxn modelId="{4B6481A6-9653-41DD-958E-3B81341A2504}" type="presOf" srcId="{12E2CEB5-CEE1-4F60-AC07-D09BF7BA1199}" destId="{00F287C7-1D01-4206-A295-51648B39DE3C}" srcOrd="0" destOrd="0" presId="urn:microsoft.com/office/officeart/2005/8/layout/pyramid2"/>
    <dgm:cxn modelId="{827B9AFD-85E0-4CFC-A28E-853968E6BB50}" type="presParOf" srcId="{F380E923-3A82-4A37-AB6C-3DBF7CD85760}" destId="{D1E0F694-8730-4F64-A14C-00D2465F9CC8}" srcOrd="0" destOrd="0" presId="urn:microsoft.com/office/officeart/2005/8/layout/pyramid2"/>
    <dgm:cxn modelId="{9D9694B5-41D4-40C1-8F33-05EA01EED79B}" type="presParOf" srcId="{F380E923-3A82-4A37-AB6C-3DBF7CD85760}" destId="{809774FF-859F-4DEE-8640-564125F9C08C}" srcOrd="1" destOrd="0" presId="urn:microsoft.com/office/officeart/2005/8/layout/pyramid2"/>
    <dgm:cxn modelId="{D68017F9-623E-49AB-849A-0E4A04C888B3}" type="presParOf" srcId="{809774FF-859F-4DEE-8640-564125F9C08C}" destId="{0719E1EA-4F75-4646-987D-1AF6DB8E8C6E}" srcOrd="0" destOrd="0" presId="urn:microsoft.com/office/officeart/2005/8/layout/pyramid2"/>
    <dgm:cxn modelId="{0040A289-E4B3-460F-B42D-9C930468D03E}" type="presParOf" srcId="{809774FF-859F-4DEE-8640-564125F9C08C}" destId="{DF9C1C7E-8409-4800-99E9-F30B8531B221}" srcOrd="1" destOrd="0" presId="urn:microsoft.com/office/officeart/2005/8/layout/pyramid2"/>
    <dgm:cxn modelId="{1862B18E-AD17-49D6-A651-AF2DAEFEBB5F}" type="presParOf" srcId="{809774FF-859F-4DEE-8640-564125F9C08C}" destId="{B20CE091-B552-478A-8E9A-7CBE9EBA2C9E}" srcOrd="2" destOrd="0" presId="urn:microsoft.com/office/officeart/2005/8/layout/pyramid2"/>
    <dgm:cxn modelId="{0FA2A231-9EAF-488C-93E7-D7E09E80C395}" type="presParOf" srcId="{809774FF-859F-4DEE-8640-564125F9C08C}" destId="{5E704E90-B06D-4816-BFAA-201D7F607689}" srcOrd="3" destOrd="0" presId="urn:microsoft.com/office/officeart/2005/8/layout/pyramid2"/>
    <dgm:cxn modelId="{1A210A2D-8342-44FE-9C61-35802A4A7832}" type="presParOf" srcId="{809774FF-859F-4DEE-8640-564125F9C08C}" destId="{00F287C7-1D01-4206-A295-51648B39DE3C}" srcOrd="4" destOrd="0" presId="urn:microsoft.com/office/officeart/2005/8/layout/pyramid2"/>
    <dgm:cxn modelId="{667B5250-B46A-4BA3-B4B7-87A6811FADE9}" type="presParOf" srcId="{809774FF-859F-4DEE-8640-564125F9C08C}" destId="{C0386DD8-E4B9-4C6B-9073-33D839B752E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5AA2A0-EFF1-440E-85BC-E98C81FB5BF3}"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s-ES"/>
        </a:p>
      </dgm:t>
    </dgm:pt>
    <dgm:pt modelId="{C25EC02F-E269-41FB-AE09-14A6D14D1345}">
      <dgm:prSet phldrT="[Texto]"/>
      <dgm:spPr/>
      <dgm:t>
        <a:bodyPr/>
        <a:lstStyle/>
        <a:p>
          <a:r>
            <a:rPr lang="es-ES" dirty="0" smtClean="0">
              <a:solidFill>
                <a:schemeClr val="tx1"/>
              </a:solidFill>
            </a:rPr>
            <a:t>Cognitivo </a:t>
          </a:r>
          <a:endParaRPr lang="es-ES" dirty="0">
            <a:solidFill>
              <a:schemeClr val="tx1"/>
            </a:solidFill>
          </a:endParaRPr>
        </a:p>
      </dgm:t>
    </dgm:pt>
    <dgm:pt modelId="{25A1B364-6D25-4059-B709-9AC058BA5D30}" type="parTrans" cxnId="{2546540D-091D-42BF-8CF8-7F976E1CD4D8}">
      <dgm:prSet/>
      <dgm:spPr/>
      <dgm:t>
        <a:bodyPr/>
        <a:lstStyle/>
        <a:p>
          <a:endParaRPr lang="es-ES">
            <a:solidFill>
              <a:schemeClr val="tx1"/>
            </a:solidFill>
          </a:endParaRPr>
        </a:p>
      </dgm:t>
    </dgm:pt>
    <dgm:pt modelId="{4642F05D-2072-48DE-AC76-9302B06A1B11}" type="sibTrans" cxnId="{2546540D-091D-42BF-8CF8-7F976E1CD4D8}">
      <dgm:prSet/>
      <dgm:spPr/>
      <dgm:t>
        <a:bodyPr/>
        <a:lstStyle/>
        <a:p>
          <a:endParaRPr lang="es-ES">
            <a:solidFill>
              <a:schemeClr val="tx1"/>
            </a:solidFill>
          </a:endParaRPr>
        </a:p>
      </dgm:t>
    </dgm:pt>
    <dgm:pt modelId="{63800FFF-A2A0-4016-B8D6-861AC1088110}">
      <dgm:prSet phldrT="[Texto]"/>
      <dgm:spPr/>
      <dgm:t>
        <a:bodyPr/>
        <a:lstStyle/>
        <a:p>
          <a:r>
            <a:rPr lang="es-ES" dirty="0" smtClean="0">
              <a:solidFill>
                <a:schemeClr val="tx1"/>
              </a:solidFill>
            </a:rPr>
            <a:t>Emocional </a:t>
          </a:r>
          <a:endParaRPr lang="es-ES" dirty="0">
            <a:solidFill>
              <a:schemeClr val="tx1"/>
            </a:solidFill>
          </a:endParaRPr>
        </a:p>
      </dgm:t>
    </dgm:pt>
    <dgm:pt modelId="{4C282406-4995-4FBF-96BC-3142256E3988}" type="parTrans" cxnId="{68520980-0951-4DF2-A386-038E13F93ACF}">
      <dgm:prSet/>
      <dgm:spPr/>
      <dgm:t>
        <a:bodyPr/>
        <a:lstStyle/>
        <a:p>
          <a:endParaRPr lang="es-ES">
            <a:solidFill>
              <a:schemeClr val="tx1"/>
            </a:solidFill>
          </a:endParaRPr>
        </a:p>
      </dgm:t>
    </dgm:pt>
    <dgm:pt modelId="{946F5945-AE43-43A1-82E5-D5D38D5DA7D3}" type="sibTrans" cxnId="{68520980-0951-4DF2-A386-038E13F93ACF}">
      <dgm:prSet/>
      <dgm:spPr/>
      <dgm:t>
        <a:bodyPr/>
        <a:lstStyle/>
        <a:p>
          <a:endParaRPr lang="es-ES">
            <a:solidFill>
              <a:schemeClr val="tx1"/>
            </a:solidFill>
          </a:endParaRPr>
        </a:p>
      </dgm:t>
    </dgm:pt>
    <dgm:pt modelId="{14C76E46-D42E-43BC-806B-3BD555014C57}">
      <dgm:prSet phldrT="[Texto]"/>
      <dgm:spPr/>
      <dgm:t>
        <a:bodyPr/>
        <a:lstStyle/>
        <a:p>
          <a:r>
            <a:rPr lang="es-ES" dirty="0" err="1" smtClean="0">
              <a:solidFill>
                <a:schemeClr val="tx1"/>
              </a:solidFill>
            </a:rPr>
            <a:t>Socioafetivo</a:t>
          </a:r>
          <a:r>
            <a:rPr lang="es-ES" dirty="0" smtClean="0">
              <a:solidFill>
                <a:schemeClr val="tx1"/>
              </a:solidFill>
            </a:rPr>
            <a:t> </a:t>
          </a:r>
          <a:endParaRPr lang="es-ES" dirty="0">
            <a:solidFill>
              <a:schemeClr val="tx1"/>
            </a:solidFill>
          </a:endParaRPr>
        </a:p>
      </dgm:t>
    </dgm:pt>
    <dgm:pt modelId="{17A73552-B686-4211-9217-3F18E07F71B0}" type="parTrans" cxnId="{33115259-A09B-4E91-8A78-573F0749A4A3}">
      <dgm:prSet/>
      <dgm:spPr/>
      <dgm:t>
        <a:bodyPr/>
        <a:lstStyle/>
        <a:p>
          <a:endParaRPr lang="es-ES">
            <a:solidFill>
              <a:schemeClr val="tx1"/>
            </a:solidFill>
          </a:endParaRPr>
        </a:p>
      </dgm:t>
    </dgm:pt>
    <dgm:pt modelId="{8C082586-A85A-467F-9381-186557721FA1}" type="sibTrans" cxnId="{33115259-A09B-4E91-8A78-573F0749A4A3}">
      <dgm:prSet/>
      <dgm:spPr/>
      <dgm:t>
        <a:bodyPr/>
        <a:lstStyle/>
        <a:p>
          <a:endParaRPr lang="es-ES">
            <a:solidFill>
              <a:schemeClr val="tx1"/>
            </a:solidFill>
          </a:endParaRPr>
        </a:p>
      </dgm:t>
    </dgm:pt>
    <dgm:pt modelId="{EBDFC6A8-771A-49BC-B451-10C33E26B89C}">
      <dgm:prSet phldrT="[Texto]"/>
      <dgm:spPr/>
      <dgm:t>
        <a:bodyPr/>
        <a:lstStyle/>
        <a:p>
          <a:r>
            <a:rPr lang="es-ES" dirty="0" smtClean="0">
              <a:solidFill>
                <a:schemeClr val="tx1"/>
              </a:solidFill>
            </a:rPr>
            <a:t>Personal </a:t>
          </a:r>
          <a:endParaRPr lang="es-ES" dirty="0">
            <a:solidFill>
              <a:schemeClr val="tx1"/>
            </a:solidFill>
          </a:endParaRPr>
        </a:p>
      </dgm:t>
    </dgm:pt>
    <dgm:pt modelId="{B879C8DC-9FF3-4BED-9087-66A4DFB7AA3D}" type="parTrans" cxnId="{E6056499-52D7-40AD-91DA-395140F5A6AA}">
      <dgm:prSet/>
      <dgm:spPr/>
      <dgm:t>
        <a:bodyPr/>
        <a:lstStyle/>
        <a:p>
          <a:endParaRPr lang="es-ES">
            <a:solidFill>
              <a:schemeClr val="tx1"/>
            </a:solidFill>
          </a:endParaRPr>
        </a:p>
      </dgm:t>
    </dgm:pt>
    <dgm:pt modelId="{C1152198-285C-4647-8008-4E823F1A7F7C}" type="sibTrans" cxnId="{E6056499-52D7-40AD-91DA-395140F5A6AA}">
      <dgm:prSet/>
      <dgm:spPr/>
      <dgm:t>
        <a:bodyPr/>
        <a:lstStyle/>
        <a:p>
          <a:endParaRPr lang="es-ES">
            <a:solidFill>
              <a:schemeClr val="tx1"/>
            </a:solidFill>
          </a:endParaRPr>
        </a:p>
      </dgm:t>
    </dgm:pt>
    <dgm:pt modelId="{63D28D83-7A47-4076-873D-3F466348971E}" type="pres">
      <dgm:prSet presAssocID="{565AA2A0-EFF1-440E-85BC-E98C81FB5BF3}" presName="diagram" presStyleCnt="0">
        <dgm:presLayoutVars>
          <dgm:dir/>
          <dgm:resizeHandles val="exact"/>
        </dgm:presLayoutVars>
      </dgm:prSet>
      <dgm:spPr/>
    </dgm:pt>
    <dgm:pt modelId="{9DA2C7CF-2CA2-4BF1-AAED-702E3FAEBDD4}" type="pres">
      <dgm:prSet presAssocID="{C25EC02F-E269-41FB-AE09-14A6D14D1345}" presName="node" presStyleLbl="node1" presStyleIdx="0" presStyleCnt="4">
        <dgm:presLayoutVars>
          <dgm:bulletEnabled val="1"/>
        </dgm:presLayoutVars>
      </dgm:prSet>
      <dgm:spPr/>
    </dgm:pt>
    <dgm:pt modelId="{6E143EDC-39C0-4EBA-B5EE-0D0D63959791}" type="pres">
      <dgm:prSet presAssocID="{4642F05D-2072-48DE-AC76-9302B06A1B11}" presName="sibTrans" presStyleCnt="0"/>
      <dgm:spPr/>
    </dgm:pt>
    <dgm:pt modelId="{5758C5E3-5A0C-47C5-AF59-6C2AB4836889}" type="pres">
      <dgm:prSet presAssocID="{63800FFF-A2A0-4016-B8D6-861AC1088110}" presName="node" presStyleLbl="node1" presStyleIdx="1" presStyleCnt="4">
        <dgm:presLayoutVars>
          <dgm:bulletEnabled val="1"/>
        </dgm:presLayoutVars>
      </dgm:prSet>
      <dgm:spPr/>
    </dgm:pt>
    <dgm:pt modelId="{5D1F219D-9DD9-4A51-BC0B-7393CA4A2172}" type="pres">
      <dgm:prSet presAssocID="{946F5945-AE43-43A1-82E5-D5D38D5DA7D3}" presName="sibTrans" presStyleCnt="0"/>
      <dgm:spPr/>
    </dgm:pt>
    <dgm:pt modelId="{B810E202-FABE-4116-A855-19B5A2758AAF}" type="pres">
      <dgm:prSet presAssocID="{14C76E46-D42E-43BC-806B-3BD555014C57}" presName="node" presStyleLbl="node1" presStyleIdx="2" presStyleCnt="4">
        <dgm:presLayoutVars>
          <dgm:bulletEnabled val="1"/>
        </dgm:presLayoutVars>
      </dgm:prSet>
      <dgm:spPr/>
    </dgm:pt>
    <dgm:pt modelId="{DE33ADB3-DD33-40D1-81D0-88B441997989}" type="pres">
      <dgm:prSet presAssocID="{8C082586-A85A-467F-9381-186557721FA1}" presName="sibTrans" presStyleCnt="0"/>
      <dgm:spPr/>
    </dgm:pt>
    <dgm:pt modelId="{D9A7A1CA-51D4-4780-9A40-66130AC40126}" type="pres">
      <dgm:prSet presAssocID="{EBDFC6A8-771A-49BC-B451-10C33E26B89C}" presName="node" presStyleLbl="node1" presStyleIdx="3" presStyleCnt="4">
        <dgm:presLayoutVars>
          <dgm:bulletEnabled val="1"/>
        </dgm:presLayoutVars>
      </dgm:prSet>
      <dgm:spPr/>
    </dgm:pt>
  </dgm:ptLst>
  <dgm:cxnLst>
    <dgm:cxn modelId="{33115259-A09B-4E91-8A78-573F0749A4A3}" srcId="{565AA2A0-EFF1-440E-85BC-E98C81FB5BF3}" destId="{14C76E46-D42E-43BC-806B-3BD555014C57}" srcOrd="2" destOrd="0" parTransId="{17A73552-B686-4211-9217-3F18E07F71B0}" sibTransId="{8C082586-A85A-467F-9381-186557721FA1}"/>
    <dgm:cxn modelId="{7B67DB87-DE8E-4AB9-AB2E-72BB2ADDC216}" type="presOf" srcId="{14C76E46-D42E-43BC-806B-3BD555014C57}" destId="{B810E202-FABE-4116-A855-19B5A2758AAF}" srcOrd="0" destOrd="0" presId="urn:microsoft.com/office/officeart/2005/8/layout/default"/>
    <dgm:cxn modelId="{D3518D7C-502D-4376-92AC-54F01DC97379}" type="presOf" srcId="{565AA2A0-EFF1-440E-85BC-E98C81FB5BF3}" destId="{63D28D83-7A47-4076-873D-3F466348971E}" srcOrd="0" destOrd="0" presId="urn:microsoft.com/office/officeart/2005/8/layout/default"/>
    <dgm:cxn modelId="{2546540D-091D-42BF-8CF8-7F976E1CD4D8}" srcId="{565AA2A0-EFF1-440E-85BC-E98C81FB5BF3}" destId="{C25EC02F-E269-41FB-AE09-14A6D14D1345}" srcOrd="0" destOrd="0" parTransId="{25A1B364-6D25-4059-B709-9AC058BA5D30}" sibTransId="{4642F05D-2072-48DE-AC76-9302B06A1B11}"/>
    <dgm:cxn modelId="{5C3F3893-0182-490E-B757-91456C008E12}" type="presOf" srcId="{EBDFC6A8-771A-49BC-B451-10C33E26B89C}" destId="{D9A7A1CA-51D4-4780-9A40-66130AC40126}" srcOrd="0" destOrd="0" presId="urn:microsoft.com/office/officeart/2005/8/layout/default"/>
    <dgm:cxn modelId="{0096403A-0D80-4F77-B5DA-84E1BECC4DE6}" type="presOf" srcId="{63800FFF-A2A0-4016-B8D6-861AC1088110}" destId="{5758C5E3-5A0C-47C5-AF59-6C2AB4836889}" srcOrd="0" destOrd="0" presId="urn:microsoft.com/office/officeart/2005/8/layout/default"/>
    <dgm:cxn modelId="{E1D2B8EC-A4B1-401E-B887-3670CC50DA18}" type="presOf" srcId="{C25EC02F-E269-41FB-AE09-14A6D14D1345}" destId="{9DA2C7CF-2CA2-4BF1-AAED-702E3FAEBDD4}" srcOrd="0" destOrd="0" presId="urn:microsoft.com/office/officeart/2005/8/layout/default"/>
    <dgm:cxn modelId="{E6056499-52D7-40AD-91DA-395140F5A6AA}" srcId="{565AA2A0-EFF1-440E-85BC-E98C81FB5BF3}" destId="{EBDFC6A8-771A-49BC-B451-10C33E26B89C}" srcOrd="3" destOrd="0" parTransId="{B879C8DC-9FF3-4BED-9087-66A4DFB7AA3D}" sibTransId="{C1152198-285C-4647-8008-4E823F1A7F7C}"/>
    <dgm:cxn modelId="{68520980-0951-4DF2-A386-038E13F93ACF}" srcId="{565AA2A0-EFF1-440E-85BC-E98C81FB5BF3}" destId="{63800FFF-A2A0-4016-B8D6-861AC1088110}" srcOrd="1" destOrd="0" parTransId="{4C282406-4995-4FBF-96BC-3142256E3988}" sibTransId="{946F5945-AE43-43A1-82E5-D5D38D5DA7D3}"/>
    <dgm:cxn modelId="{C1B8EF2E-638C-4DF8-AC95-95CA4E793778}" type="presParOf" srcId="{63D28D83-7A47-4076-873D-3F466348971E}" destId="{9DA2C7CF-2CA2-4BF1-AAED-702E3FAEBDD4}" srcOrd="0" destOrd="0" presId="urn:microsoft.com/office/officeart/2005/8/layout/default"/>
    <dgm:cxn modelId="{D84B119A-EDF5-473B-9980-3430953544B4}" type="presParOf" srcId="{63D28D83-7A47-4076-873D-3F466348971E}" destId="{6E143EDC-39C0-4EBA-B5EE-0D0D63959791}" srcOrd="1" destOrd="0" presId="urn:microsoft.com/office/officeart/2005/8/layout/default"/>
    <dgm:cxn modelId="{9C1535EE-27D5-4499-A914-79609326E55C}" type="presParOf" srcId="{63D28D83-7A47-4076-873D-3F466348971E}" destId="{5758C5E3-5A0C-47C5-AF59-6C2AB4836889}" srcOrd="2" destOrd="0" presId="urn:microsoft.com/office/officeart/2005/8/layout/default"/>
    <dgm:cxn modelId="{75B86C49-DE4C-4118-828E-31FAD001D6AD}" type="presParOf" srcId="{63D28D83-7A47-4076-873D-3F466348971E}" destId="{5D1F219D-9DD9-4A51-BC0B-7393CA4A2172}" srcOrd="3" destOrd="0" presId="urn:microsoft.com/office/officeart/2005/8/layout/default"/>
    <dgm:cxn modelId="{08132573-4916-43C8-9A28-CBC9E9C37717}" type="presParOf" srcId="{63D28D83-7A47-4076-873D-3F466348971E}" destId="{B810E202-FABE-4116-A855-19B5A2758AAF}" srcOrd="4" destOrd="0" presId="urn:microsoft.com/office/officeart/2005/8/layout/default"/>
    <dgm:cxn modelId="{307D296B-D8FB-4196-88C5-C43EFB0EFE52}" type="presParOf" srcId="{63D28D83-7A47-4076-873D-3F466348971E}" destId="{DE33ADB3-DD33-40D1-81D0-88B441997989}" srcOrd="5" destOrd="0" presId="urn:microsoft.com/office/officeart/2005/8/layout/default"/>
    <dgm:cxn modelId="{C20DF49D-44CD-4186-99F4-4D88457356DF}" type="presParOf" srcId="{63D28D83-7A47-4076-873D-3F466348971E}" destId="{D9A7A1CA-51D4-4780-9A40-66130AC40126}"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2BF15D-12B2-4229-BA13-DF2371648705}" type="doc">
      <dgm:prSet loTypeId="urn:microsoft.com/office/officeart/2005/8/layout/venn1" loCatId="relationship" qsTypeId="urn:microsoft.com/office/officeart/2005/8/quickstyle/simple5" qsCatId="simple" csTypeId="urn:microsoft.com/office/officeart/2005/8/colors/colorful5" csCatId="colorful" phldr="1"/>
      <dgm:spPr/>
    </dgm:pt>
    <dgm:pt modelId="{53397BF4-F634-4BF8-AEEB-9DF4F1EB02E1}">
      <dgm:prSet phldrT="[Texto]"/>
      <dgm:spPr/>
      <dgm:t>
        <a:bodyPr/>
        <a:lstStyle/>
        <a:p>
          <a:r>
            <a:rPr lang="es-ES" dirty="0" smtClean="0"/>
            <a:t>Microsistema </a:t>
          </a:r>
          <a:endParaRPr lang="es-ES" dirty="0"/>
        </a:p>
      </dgm:t>
    </dgm:pt>
    <dgm:pt modelId="{FBFB7EE1-6125-4391-B981-CF4171AB9550}" type="parTrans" cxnId="{6C5DAF99-7438-446F-92F3-94B0CC7E09D5}">
      <dgm:prSet/>
      <dgm:spPr/>
      <dgm:t>
        <a:bodyPr/>
        <a:lstStyle/>
        <a:p>
          <a:endParaRPr lang="es-ES"/>
        </a:p>
      </dgm:t>
    </dgm:pt>
    <dgm:pt modelId="{7A817BC0-FCE5-4584-A579-C8E563AFF3DC}" type="sibTrans" cxnId="{6C5DAF99-7438-446F-92F3-94B0CC7E09D5}">
      <dgm:prSet/>
      <dgm:spPr/>
      <dgm:t>
        <a:bodyPr/>
        <a:lstStyle/>
        <a:p>
          <a:endParaRPr lang="es-ES"/>
        </a:p>
      </dgm:t>
    </dgm:pt>
    <dgm:pt modelId="{25F10EA2-E24A-4E06-9284-0CFEB6F7571E}">
      <dgm:prSet phldrT="[Texto]"/>
      <dgm:spPr/>
      <dgm:t>
        <a:bodyPr/>
        <a:lstStyle/>
        <a:p>
          <a:r>
            <a:rPr lang="es-ES" dirty="0" err="1" smtClean="0"/>
            <a:t>Exosistema</a:t>
          </a:r>
          <a:r>
            <a:rPr lang="es-ES" dirty="0" smtClean="0"/>
            <a:t> </a:t>
          </a:r>
          <a:endParaRPr lang="es-ES" dirty="0"/>
        </a:p>
      </dgm:t>
    </dgm:pt>
    <dgm:pt modelId="{7D33104F-6FA7-40E3-B4EC-2A9BA24E1562}" type="parTrans" cxnId="{D1487576-B25B-4241-91BB-C7E27C987576}">
      <dgm:prSet/>
      <dgm:spPr/>
      <dgm:t>
        <a:bodyPr/>
        <a:lstStyle/>
        <a:p>
          <a:endParaRPr lang="es-ES"/>
        </a:p>
      </dgm:t>
    </dgm:pt>
    <dgm:pt modelId="{8EB11BD7-F3C3-41C6-8521-3B493EC3F02B}" type="sibTrans" cxnId="{D1487576-B25B-4241-91BB-C7E27C987576}">
      <dgm:prSet/>
      <dgm:spPr/>
      <dgm:t>
        <a:bodyPr/>
        <a:lstStyle/>
        <a:p>
          <a:endParaRPr lang="es-ES"/>
        </a:p>
      </dgm:t>
    </dgm:pt>
    <dgm:pt modelId="{4F55F1C6-FDE4-4899-8220-DA6D30DB1E40}" type="pres">
      <dgm:prSet presAssocID="{302BF15D-12B2-4229-BA13-DF2371648705}" presName="compositeShape" presStyleCnt="0">
        <dgm:presLayoutVars>
          <dgm:chMax val="7"/>
          <dgm:dir/>
          <dgm:resizeHandles val="exact"/>
        </dgm:presLayoutVars>
      </dgm:prSet>
      <dgm:spPr/>
    </dgm:pt>
    <dgm:pt modelId="{18E9B764-1272-4E37-BAE7-D8CC19AA8C1C}" type="pres">
      <dgm:prSet presAssocID="{53397BF4-F634-4BF8-AEEB-9DF4F1EB02E1}" presName="circ1" presStyleLbl="vennNode1" presStyleIdx="0" presStyleCnt="2"/>
      <dgm:spPr/>
    </dgm:pt>
    <dgm:pt modelId="{720D3B79-B218-4E6A-8DE3-CE96D3950E59}" type="pres">
      <dgm:prSet presAssocID="{53397BF4-F634-4BF8-AEEB-9DF4F1EB02E1}" presName="circ1Tx" presStyleLbl="revTx" presStyleIdx="0" presStyleCnt="0">
        <dgm:presLayoutVars>
          <dgm:chMax val="0"/>
          <dgm:chPref val="0"/>
          <dgm:bulletEnabled val="1"/>
        </dgm:presLayoutVars>
      </dgm:prSet>
      <dgm:spPr/>
    </dgm:pt>
    <dgm:pt modelId="{4BB68592-5FD5-439B-8FF0-E71F1A7EE883}" type="pres">
      <dgm:prSet presAssocID="{25F10EA2-E24A-4E06-9284-0CFEB6F7571E}" presName="circ2" presStyleLbl="vennNode1" presStyleIdx="1" presStyleCnt="2"/>
      <dgm:spPr/>
    </dgm:pt>
    <dgm:pt modelId="{9BFED98F-7FAB-46AB-8DA3-FAB9906CE579}" type="pres">
      <dgm:prSet presAssocID="{25F10EA2-E24A-4E06-9284-0CFEB6F7571E}" presName="circ2Tx" presStyleLbl="revTx" presStyleIdx="0" presStyleCnt="0">
        <dgm:presLayoutVars>
          <dgm:chMax val="0"/>
          <dgm:chPref val="0"/>
          <dgm:bulletEnabled val="1"/>
        </dgm:presLayoutVars>
      </dgm:prSet>
      <dgm:spPr/>
    </dgm:pt>
  </dgm:ptLst>
  <dgm:cxnLst>
    <dgm:cxn modelId="{F4AE8FA4-F278-4748-8D83-899AB4D4ECE3}" type="presOf" srcId="{25F10EA2-E24A-4E06-9284-0CFEB6F7571E}" destId="{4BB68592-5FD5-439B-8FF0-E71F1A7EE883}" srcOrd="0" destOrd="0" presId="urn:microsoft.com/office/officeart/2005/8/layout/venn1"/>
    <dgm:cxn modelId="{6C5DAF99-7438-446F-92F3-94B0CC7E09D5}" srcId="{302BF15D-12B2-4229-BA13-DF2371648705}" destId="{53397BF4-F634-4BF8-AEEB-9DF4F1EB02E1}" srcOrd="0" destOrd="0" parTransId="{FBFB7EE1-6125-4391-B981-CF4171AB9550}" sibTransId="{7A817BC0-FCE5-4584-A579-C8E563AFF3DC}"/>
    <dgm:cxn modelId="{D18C7E49-BAC9-46D7-8EF7-48B48F8E64A0}" type="presOf" srcId="{53397BF4-F634-4BF8-AEEB-9DF4F1EB02E1}" destId="{720D3B79-B218-4E6A-8DE3-CE96D3950E59}" srcOrd="1" destOrd="0" presId="urn:microsoft.com/office/officeart/2005/8/layout/venn1"/>
    <dgm:cxn modelId="{E53ED901-EE54-40E5-97F9-1CE7DDE99F1A}" type="presOf" srcId="{53397BF4-F634-4BF8-AEEB-9DF4F1EB02E1}" destId="{18E9B764-1272-4E37-BAE7-D8CC19AA8C1C}" srcOrd="0" destOrd="0" presId="urn:microsoft.com/office/officeart/2005/8/layout/venn1"/>
    <dgm:cxn modelId="{6A7F9F5A-A947-47FE-93DA-11E4853D9C5D}" type="presOf" srcId="{302BF15D-12B2-4229-BA13-DF2371648705}" destId="{4F55F1C6-FDE4-4899-8220-DA6D30DB1E40}" srcOrd="0" destOrd="0" presId="urn:microsoft.com/office/officeart/2005/8/layout/venn1"/>
    <dgm:cxn modelId="{D1487576-B25B-4241-91BB-C7E27C987576}" srcId="{302BF15D-12B2-4229-BA13-DF2371648705}" destId="{25F10EA2-E24A-4E06-9284-0CFEB6F7571E}" srcOrd="1" destOrd="0" parTransId="{7D33104F-6FA7-40E3-B4EC-2A9BA24E1562}" sibTransId="{8EB11BD7-F3C3-41C6-8521-3B493EC3F02B}"/>
    <dgm:cxn modelId="{82E76C6F-0EF7-4F8E-8E96-E38479AECDC5}" type="presOf" srcId="{25F10EA2-E24A-4E06-9284-0CFEB6F7571E}" destId="{9BFED98F-7FAB-46AB-8DA3-FAB9906CE579}" srcOrd="1" destOrd="0" presId="urn:microsoft.com/office/officeart/2005/8/layout/venn1"/>
    <dgm:cxn modelId="{E52C90E0-6FEE-4633-BB65-E421C413709F}" type="presParOf" srcId="{4F55F1C6-FDE4-4899-8220-DA6D30DB1E40}" destId="{18E9B764-1272-4E37-BAE7-D8CC19AA8C1C}" srcOrd="0" destOrd="0" presId="urn:microsoft.com/office/officeart/2005/8/layout/venn1"/>
    <dgm:cxn modelId="{6D4B0680-4461-4A5B-8056-CC804B5D4014}" type="presParOf" srcId="{4F55F1C6-FDE4-4899-8220-DA6D30DB1E40}" destId="{720D3B79-B218-4E6A-8DE3-CE96D3950E59}" srcOrd="1" destOrd="0" presId="urn:microsoft.com/office/officeart/2005/8/layout/venn1"/>
    <dgm:cxn modelId="{54755E31-DA53-43A8-B01C-FC5C4B252262}" type="presParOf" srcId="{4F55F1C6-FDE4-4899-8220-DA6D30DB1E40}" destId="{4BB68592-5FD5-439B-8FF0-E71F1A7EE883}" srcOrd="2" destOrd="0" presId="urn:microsoft.com/office/officeart/2005/8/layout/venn1"/>
    <dgm:cxn modelId="{51F8B06C-8B03-4D29-ACF4-2085C523206A}" type="presParOf" srcId="{4F55F1C6-FDE4-4899-8220-DA6D30DB1E40}" destId="{9BFED98F-7FAB-46AB-8DA3-FAB9906CE579}"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9EBBC0-D2D1-43E7-B236-988186FD61A8}" type="doc">
      <dgm:prSet loTypeId="urn:microsoft.com/office/officeart/2005/8/layout/funnel1" loCatId="relationship" qsTypeId="urn:microsoft.com/office/officeart/2005/8/quickstyle/simple5" qsCatId="simple" csTypeId="urn:microsoft.com/office/officeart/2005/8/colors/colorful2" csCatId="colorful" phldr="1"/>
      <dgm:spPr/>
      <dgm:t>
        <a:bodyPr/>
        <a:lstStyle/>
        <a:p>
          <a:endParaRPr lang="es-ES"/>
        </a:p>
      </dgm:t>
    </dgm:pt>
    <dgm:pt modelId="{895DDAE1-F2E8-464B-8405-61F421FE7D73}">
      <dgm:prSet phldrT="[Texto]"/>
      <dgm:spPr/>
      <dgm:t>
        <a:bodyPr/>
        <a:lstStyle/>
        <a:p>
          <a:r>
            <a:rPr lang="es-ES" dirty="0" smtClean="0">
              <a:solidFill>
                <a:schemeClr val="tx1"/>
              </a:solidFill>
            </a:rPr>
            <a:t>CLIMA FAMILIAR</a:t>
          </a:r>
          <a:endParaRPr lang="es-ES" dirty="0">
            <a:solidFill>
              <a:schemeClr val="tx1"/>
            </a:solidFill>
          </a:endParaRPr>
        </a:p>
      </dgm:t>
    </dgm:pt>
    <dgm:pt modelId="{0F2437FA-63DC-478F-9D01-CC3C46381237}" type="parTrans" cxnId="{A85722F2-D5C9-448D-81D3-CFC381D35C70}">
      <dgm:prSet/>
      <dgm:spPr/>
      <dgm:t>
        <a:bodyPr/>
        <a:lstStyle/>
        <a:p>
          <a:endParaRPr lang="es-ES"/>
        </a:p>
      </dgm:t>
    </dgm:pt>
    <dgm:pt modelId="{965B35DF-465F-4177-A28C-F4BA4327D9D9}" type="sibTrans" cxnId="{A85722F2-D5C9-448D-81D3-CFC381D35C70}">
      <dgm:prSet/>
      <dgm:spPr/>
      <dgm:t>
        <a:bodyPr/>
        <a:lstStyle/>
        <a:p>
          <a:endParaRPr lang="es-ES"/>
        </a:p>
      </dgm:t>
    </dgm:pt>
    <dgm:pt modelId="{24BA29BD-27F2-41B2-9A09-096FB31BCDB8}">
      <dgm:prSet phldrT="[Texto]"/>
      <dgm:spPr/>
      <dgm:t>
        <a:bodyPr/>
        <a:lstStyle/>
        <a:p>
          <a:r>
            <a:rPr lang="es-ES" dirty="0" smtClean="0">
              <a:solidFill>
                <a:schemeClr val="tx1"/>
              </a:solidFill>
            </a:rPr>
            <a:t>ESTRUCTURA</a:t>
          </a:r>
          <a:endParaRPr lang="es-ES" dirty="0">
            <a:solidFill>
              <a:schemeClr val="tx1"/>
            </a:solidFill>
          </a:endParaRPr>
        </a:p>
      </dgm:t>
    </dgm:pt>
    <dgm:pt modelId="{072D3F47-D022-4800-B28F-FDC12546B5C2}" type="parTrans" cxnId="{E01E6737-525C-4951-97E9-9C5171BE603F}">
      <dgm:prSet/>
      <dgm:spPr/>
      <dgm:t>
        <a:bodyPr/>
        <a:lstStyle/>
        <a:p>
          <a:endParaRPr lang="es-ES"/>
        </a:p>
      </dgm:t>
    </dgm:pt>
    <dgm:pt modelId="{90ED192E-8B3E-405E-8481-D8155BE41B4D}" type="sibTrans" cxnId="{E01E6737-525C-4951-97E9-9C5171BE603F}">
      <dgm:prSet/>
      <dgm:spPr/>
      <dgm:t>
        <a:bodyPr/>
        <a:lstStyle/>
        <a:p>
          <a:endParaRPr lang="es-ES"/>
        </a:p>
      </dgm:t>
    </dgm:pt>
    <dgm:pt modelId="{59C1BAD8-E0D9-4AF7-A076-74579B2AB1DC}">
      <dgm:prSet phldrT="[Texto]"/>
      <dgm:spPr/>
      <dgm:t>
        <a:bodyPr/>
        <a:lstStyle/>
        <a:p>
          <a:r>
            <a:rPr lang="es-ES" dirty="0" smtClean="0"/>
            <a:t>ESTILO EDUCATIVO</a:t>
          </a:r>
          <a:endParaRPr lang="es-ES" dirty="0"/>
        </a:p>
      </dgm:t>
    </dgm:pt>
    <dgm:pt modelId="{1BFDEED5-2011-4B73-9C1F-795145F69A2F}" type="parTrans" cxnId="{70778D80-47DE-44C6-9B51-1AA5ACC9CE06}">
      <dgm:prSet/>
      <dgm:spPr/>
      <dgm:t>
        <a:bodyPr/>
        <a:lstStyle/>
        <a:p>
          <a:endParaRPr lang="es-ES"/>
        </a:p>
      </dgm:t>
    </dgm:pt>
    <dgm:pt modelId="{1D70979D-5E02-4318-BF05-0EE7DAF86963}" type="sibTrans" cxnId="{70778D80-47DE-44C6-9B51-1AA5ACC9CE06}">
      <dgm:prSet/>
      <dgm:spPr/>
      <dgm:t>
        <a:bodyPr/>
        <a:lstStyle/>
        <a:p>
          <a:endParaRPr lang="es-ES"/>
        </a:p>
      </dgm:t>
    </dgm:pt>
    <dgm:pt modelId="{3916DA61-80B7-4152-8BC8-9D82FC79CC16}">
      <dgm:prSet phldrT="[Texto]"/>
      <dgm:spPr/>
      <dgm:t>
        <a:bodyPr/>
        <a:lstStyle/>
        <a:p>
          <a:r>
            <a:rPr lang="es-ES" dirty="0" smtClean="0"/>
            <a:t>DESARROLLO INFANTIL</a:t>
          </a:r>
          <a:endParaRPr lang="es-ES" dirty="0"/>
        </a:p>
      </dgm:t>
    </dgm:pt>
    <dgm:pt modelId="{7C281D20-5457-4D68-9AE0-ACBBCA003245}" type="parTrans" cxnId="{51ABFE20-BD44-46CE-8AA4-67486A90FE11}">
      <dgm:prSet/>
      <dgm:spPr/>
      <dgm:t>
        <a:bodyPr/>
        <a:lstStyle/>
        <a:p>
          <a:endParaRPr lang="es-ES"/>
        </a:p>
      </dgm:t>
    </dgm:pt>
    <dgm:pt modelId="{0427989F-A205-478D-BB92-0AB1ECC26565}" type="sibTrans" cxnId="{51ABFE20-BD44-46CE-8AA4-67486A90FE11}">
      <dgm:prSet/>
      <dgm:spPr/>
      <dgm:t>
        <a:bodyPr/>
        <a:lstStyle/>
        <a:p>
          <a:endParaRPr lang="es-ES"/>
        </a:p>
      </dgm:t>
    </dgm:pt>
    <dgm:pt modelId="{101F3E2C-69FE-4B12-A46B-2BF32AE0AE89}" type="pres">
      <dgm:prSet presAssocID="{D79EBBC0-D2D1-43E7-B236-988186FD61A8}" presName="Name0" presStyleCnt="0">
        <dgm:presLayoutVars>
          <dgm:chMax val="4"/>
          <dgm:resizeHandles val="exact"/>
        </dgm:presLayoutVars>
      </dgm:prSet>
      <dgm:spPr/>
    </dgm:pt>
    <dgm:pt modelId="{CC400AE6-0EAF-40A2-BACE-BD8AD5342AE8}" type="pres">
      <dgm:prSet presAssocID="{D79EBBC0-D2D1-43E7-B236-988186FD61A8}" presName="ellipse" presStyleLbl="trBgShp" presStyleIdx="0" presStyleCnt="1"/>
      <dgm:spPr/>
    </dgm:pt>
    <dgm:pt modelId="{C2AA9279-1DB8-4871-BC05-23F7408A07F2}" type="pres">
      <dgm:prSet presAssocID="{D79EBBC0-D2D1-43E7-B236-988186FD61A8}" presName="arrow1" presStyleLbl="fgShp" presStyleIdx="0" presStyleCnt="1"/>
      <dgm:spPr/>
      <dgm:t>
        <a:bodyPr/>
        <a:lstStyle/>
        <a:p>
          <a:endParaRPr lang="es-ES"/>
        </a:p>
      </dgm:t>
    </dgm:pt>
    <dgm:pt modelId="{CF180E89-ED9B-4996-8A74-8FC6C2F21EDF}" type="pres">
      <dgm:prSet presAssocID="{D79EBBC0-D2D1-43E7-B236-988186FD61A8}" presName="rectangle" presStyleLbl="revTx" presStyleIdx="0" presStyleCnt="1">
        <dgm:presLayoutVars>
          <dgm:bulletEnabled val="1"/>
        </dgm:presLayoutVars>
      </dgm:prSet>
      <dgm:spPr/>
      <dgm:t>
        <a:bodyPr/>
        <a:lstStyle/>
        <a:p>
          <a:endParaRPr lang="es-ES"/>
        </a:p>
      </dgm:t>
    </dgm:pt>
    <dgm:pt modelId="{29F33101-DBCC-4E58-B8EA-329B74137579}" type="pres">
      <dgm:prSet presAssocID="{24BA29BD-27F2-41B2-9A09-096FB31BCDB8}" presName="item1" presStyleLbl="node1" presStyleIdx="0" presStyleCnt="3">
        <dgm:presLayoutVars>
          <dgm:bulletEnabled val="1"/>
        </dgm:presLayoutVars>
      </dgm:prSet>
      <dgm:spPr/>
    </dgm:pt>
    <dgm:pt modelId="{1F12CE64-4E2B-4306-90BF-FC8265B6801D}" type="pres">
      <dgm:prSet presAssocID="{59C1BAD8-E0D9-4AF7-A076-74579B2AB1DC}" presName="item2" presStyleLbl="node1" presStyleIdx="1" presStyleCnt="3">
        <dgm:presLayoutVars>
          <dgm:bulletEnabled val="1"/>
        </dgm:presLayoutVars>
      </dgm:prSet>
      <dgm:spPr/>
      <dgm:t>
        <a:bodyPr/>
        <a:lstStyle/>
        <a:p>
          <a:endParaRPr lang="es-ES"/>
        </a:p>
      </dgm:t>
    </dgm:pt>
    <dgm:pt modelId="{C46A35D0-95CC-4AA6-97AF-923BFC40546D}" type="pres">
      <dgm:prSet presAssocID="{3916DA61-80B7-4152-8BC8-9D82FC79CC16}" presName="item3" presStyleLbl="node1" presStyleIdx="2" presStyleCnt="3">
        <dgm:presLayoutVars>
          <dgm:bulletEnabled val="1"/>
        </dgm:presLayoutVars>
      </dgm:prSet>
      <dgm:spPr/>
    </dgm:pt>
    <dgm:pt modelId="{11CBDB13-D0D5-4542-B497-9FD23D6C4176}" type="pres">
      <dgm:prSet presAssocID="{D79EBBC0-D2D1-43E7-B236-988186FD61A8}" presName="funnel" presStyleLbl="trAlignAcc1" presStyleIdx="0" presStyleCnt="1"/>
      <dgm:spPr/>
    </dgm:pt>
  </dgm:ptLst>
  <dgm:cxnLst>
    <dgm:cxn modelId="{70778D80-47DE-44C6-9B51-1AA5ACC9CE06}" srcId="{D79EBBC0-D2D1-43E7-B236-988186FD61A8}" destId="{59C1BAD8-E0D9-4AF7-A076-74579B2AB1DC}" srcOrd="2" destOrd="0" parTransId="{1BFDEED5-2011-4B73-9C1F-795145F69A2F}" sibTransId="{1D70979D-5E02-4318-BF05-0EE7DAF86963}"/>
    <dgm:cxn modelId="{A1A8E9DA-AF29-4E1F-9D06-A783D64D015B}" type="presOf" srcId="{24BA29BD-27F2-41B2-9A09-096FB31BCDB8}" destId="{1F12CE64-4E2B-4306-90BF-FC8265B6801D}" srcOrd="0" destOrd="0" presId="urn:microsoft.com/office/officeart/2005/8/layout/funnel1"/>
    <dgm:cxn modelId="{FA444A92-7039-4CD4-BAFB-F509E3574992}" type="presOf" srcId="{D79EBBC0-D2D1-43E7-B236-988186FD61A8}" destId="{101F3E2C-69FE-4B12-A46B-2BF32AE0AE89}" srcOrd="0" destOrd="0" presId="urn:microsoft.com/office/officeart/2005/8/layout/funnel1"/>
    <dgm:cxn modelId="{A62AE633-3096-47D4-AB7A-54B39D312942}" type="presOf" srcId="{59C1BAD8-E0D9-4AF7-A076-74579B2AB1DC}" destId="{29F33101-DBCC-4E58-B8EA-329B74137579}" srcOrd="0" destOrd="0" presId="urn:microsoft.com/office/officeart/2005/8/layout/funnel1"/>
    <dgm:cxn modelId="{51ABFE20-BD44-46CE-8AA4-67486A90FE11}" srcId="{D79EBBC0-D2D1-43E7-B236-988186FD61A8}" destId="{3916DA61-80B7-4152-8BC8-9D82FC79CC16}" srcOrd="3" destOrd="0" parTransId="{7C281D20-5457-4D68-9AE0-ACBBCA003245}" sibTransId="{0427989F-A205-478D-BB92-0AB1ECC26565}"/>
    <dgm:cxn modelId="{1789C222-69A5-415B-81D9-05ECD50BEFEF}" type="presOf" srcId="{895DDAE1-F2E8-464B-8405-61F421FE7D73}" destId="{C46A35D0-95CC-4AA6-97AF-923BFC40546D}" srcOrd="0" destOrd="0" presId="urn:microsoft.com/office/officeart/2005/8/layout/funnel1"/>
    <dgm:cxn modelId="{A85722F2-D5C9-448D-81D3-CFC381D35C70}" srcId="{D79EBBC0-D2D1-43E7-B236-988186FD61A8}" destId="{895DDAE1-F2E8-464B-8405-61F421FE7D73}" srcOrd="0" destOrd="0" parTransId="{0F2437FA-63DC-478F-9D01-CC3C46381237}" sibTransId="{965B35DF-465F-4177-A28C-F4BA4327D9D9}"/>
    <dgm:cxn modelId="{E01E6737-525C-4951-97E9-9C5171BE603F}" srcId="{D79EBBC0-D2D1-43E7-B236-988186FD61A8}" destId="{24BA29BD-27F2-41B2-9A09-096FB31BCDB8}" srcOrd="1" destOrd="0" parTransId="{072D3F47-D022-4800-B28F-FDC12546B5C2}" sibTransId="{90ED192E-8B3E-405E-8481-D8155BE41B4D}"/>
    <dgm:cxn modelId="{DDB932FA-04B2-4E90-BBA1-1F9C40DE254E}" type="presOf" srcId="{3916DA61-80B7-4152-8BC8-9D82FC79CC16}" destId="{CF180E89-ED9B-4996-8A74-8FC6C2F21EDF}" srcOrd="0" destOrd="0" presId="urn:microsoft.com/office/officeart/2005/8/layout/funnel1"/>
    <dgm:cxn modelId="{70BDAA41-CAFA-4A5A-B37D-75F8B15B99A2}" type="presParOf" srcId="{101F3E2C-69FE-4B12-A46B-2BF32AE0AE89}" destId="{CC400AE6-0EAF-40A2-BACE-BD8AD5342AE8}" srcOrd="0" destOrd="0" presId="urn:microsoft.com/office/officeart/2005/8/layout/funnel1"/>
    <dgm:cxn modelId="{66A0631A-65AC-4E2B-8847-52ADE44AA84F}" type="presParOf" srcId="{101F3E2C-69FE-4B12-A46B-2BF32AE0AE89}" destId="{C2AA9279-1DB8-4871-BC05-23F7408A07F2}" srcOrd="1" destOrd="0" presId="urn:microsoft.com/office/officeart/2005/8/layout/funnel1"/>
    <dgm:cxn modelId="{9980D5CF-D5FC-4305-9377-397A2E3CE470}" type="presParOf" srcId="{101F3E2C-69FE-4B12-A46B-2BF32AE0AE89}" destId="{CF180E89-ED9B-4996-8A74-8FC6C2F21EDF}" srcOrd="2" destOrd="0" presId="urn:microsoft.com/office/officeart/2005/8/layout/funnel1"/>
    <dgm:cxn modelId="{3FF1EAF4-BD11-4F00-9107-FA0E463A6C1E}" type="presParOf" srcId="{101F3E2C-69FE-4B12-A46B-2BF32AE0AE89}" destId="{29F33101-DBCC-4E58-B8EA-329B74137579}" srcOrd="3" destOrd="0" presId="urn:microsoft.com/office/officeart/2005/8/layout/funnel1"/>
    <dgm:cxn modelId="{224A5EE0-A4A2-4246-9679-FAF2EAC0AF0F}" type="presParOf" srcId="{101F3E2C-69FE-4B12-A46B-2BF32AE0AE89}" destId="{1F12CE64-4E2B-4306-90BF-FC8265B6801D}" srcOrd="4" destOrd="0" presId="urn:microsoft.com/office/officeart/2005/8/layout/funnel1"/>
    <dgm:cxn modelId="{0D042AFA-80F4-4873-ABB5-C8113896FD45}" type="presParOf" srcId="{101F3E2C-69FE-4B12-A46B-2BF32AE0AE89}" destId="{C46A35D0-95CC-4AA6-97AF-923BFC40546D}" srcOrd="5" destOrd="0" presId="urn:microsoft.com/office/officeart/2005/8/layout/funnel1"/>
    <dgm:cxn modelId="{9547B843-0EBC-43A9-8F87-F38698155EB8}" type="presParOf" srcId="{101F3E2C-69FE-4B12-A46B-2BF32AE0AE89}" destId="{11CBDB13-D0D5-4542-B497-9FD23D6C4176}"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04D7CA7-E4AF-4339-AA6B-CCE41E44E0E6}" type="doc">
      <dgm:prSet loTypeId="urn:microsoft.com/office/officeart/2009/3/layout/StepUpProcess" loCatId="process" qsTypeId="urn:microsoft.com/office/officeart/2005/8/quickstyle/simple1" qsCatId="simple" csTypeId="urn:microsoft.com/office/officeart/2005/8/colors/colorful5" csCatId="colorful" phldr="1"/>
      <dgm:spPr/>
      <dgm:t>
        <a:bodyPr/>
        <a:lstStyle/>
        <a:p>
          <a:endParaRPr lang="es-ES"/>
        </a:p>
      </dgm:t>
    </dgm:pt>
    <dgm:pt modelId="{8D672AD2-232C-42F1-BB6F-92FE47072A40}">
      <dgm:prSet phldrT="[Texto]"/>
      <dgm:spPr/>
      <dgm:t>
        <a:bodyPr/>
        <a:lstStyle/>
        <a:p>
          <a:r>
            <a:rPr lang="es-ES" dirty="0" smtClean="0"/>
            <a:t>Clase social </a:t>
          </a:r>
          <a:endParaRPr lang="es-ES" dirty="0"/>
        </a:p>
      </dgm:t>
    </dgm:pt>
    <dgm:pt modelId="{2EB6CFB3-1E23-495D-A88D-52052DB3FB5D}" type="parTrans" cxnId="{FBD19147-04EF-4516-8516-1BA274B0B71B}">
      <dgm:prSet/>
      <dgm:spPr/>
      <dgm:t>
        <a:bodyPr/>
        <a:lstStyle/>
        <a:p>
          <a:endParaRPr lang="es-ES"/>
        </a:p>
      </dgm:t>
    </dgm:pt>
    <dgm:pt modelId="{447D1D09-06E8-431C-B18A-FB971DDF394C}" type="sibTrans" cxnId="{FBD19147-04EF-4516-8516-1BA274B0B71B}">
      <dgm:prSet/>
      <dgm:spPr/>
      <dgm:t>
        <a:bodyPr/>
        <a:lstStyle/>
        <a:p>
          <a:endParaRPr lang="es-ES"/>
        </a:p>
      </dgm:t>
    </dgm:pt>
    <dgm:pt modelId="{F2984D90-302C-43C6-9A3A-0D6E400013AC}">
      <dgm:prSet phldrT="[Texto]"/>
      <dgm:spPr/>
      <dgm:t>
        <a:bodyPr/>
        <a:lstStyle/>
        <a:p>
          <a:r>
            <a:rPr lang="es-ES" dirty="0" smtClean="0"/>
            <a:t>Desempleo </a:t>
          </a:r>
          <a:endParaRPr lang="es-ES" dirty="0"/>
        </a:p>
      </dgm:t>
    </dgm:pt>
    <dgm:pt modelId="{731369FC-618F-4CA2-9C03-466B3E81FA1D}" type="parTrans" cxnId="{73E139E0-3738-4BA1-92DD-53C329A7FF93}">
      <dgm:prSet/>
      <dgm:spPr/>
      <dgm:t>
        <a:bodyPr/>
        <a:lstStyle/>
        <a:p>
          <a:endParaRPr lang="es-ES"/>
        </a:p>
      </dgm:t>
    </dgm:pt>
    <dgm:pt modelId="{78FF382D-E32B-44B8-BF23-82B0DCFC4DD5}" type="sibTrans" cxnId="{73E139E0-3738-4BA1-92DD-53C329A7FF93}">
      <dgm:prSet/>
      <dgm:spPr/>
      <dgm:t>
        <a:bodyPr/>
        <a:lstStyle/>
        <a:p>
          <a:endParaRPr lang="es-ES"/>
        </a:p>
      </dgm:t>
    </dgm:pt>
    <dgm:pt modelId="{3090E6D3-B0AA-4937-921E-9D85F6E9AB8F}">
      <dgm:prSet phldrT="[Texto]"/>
      <dgm:spPr/>
      <dgm:t>
        <a:bodyPr/>
        <a:lstStyle/>
        <a:p>
          <a:r>
            <a:rPr lang="es-ES" dirty="0" smtClean="0"/>
            <a:t>Nivel socioeconómico</a:t>
          </a:r>
          <a:endParaRPr lang="es-ES" dirty="0"/>
        </a:p>
      </dgm:t>
    </dgm:pt>
    <dgm:pt modelId="{CBAC0F9B-1E4F-4AC7-9528-27754636D202}" type="parTrans" cxnId="{CD3D33E3-9B5C-4CF9-8320-97D603656F5D}">
      <dgm:prSet/>
      <dgm:spPr/>
      <dgm:t>
        <a:bodyPr/>
        <a:lstStyle/>
        <a:p>
          <a:endParaRPr lang="es-ES"/>
        </a:p>
      </dgm:t>
    </dgm:pt>
    <dgm:pt modelId="{1AAF412E-100E-4342-B6CA-547C9F35C7F3}" type="sibTrans" cxnId="{CD3D33E3-9B5C-4CF9-8320-97D603656F5D}">
      <dgm:prSet/>
      <dgm:spPr/>
      <dgm:t>
        <a:bodyPr/>
        <a:lstStyle/>
        <a:p>
          <a:endParaRPr lang="es-ES"/>
        </a:p>
      </dgm:t>
    </dgm:pt>
    <dgm:pt modelId="{F711D750-2238-4E77-A68E-9701353E6506}" type="pres">
      <dgm:prSet presAssocID="{A04D7CA7-E4AF-4339-AA6B-CCE41E44E0E6}" presName="rootnode" presStyleCnt="0">
        <dgm:presLayoutVars>
          <dgm:chMax/>
          <dgm:chPref/>
          <dgm:dir/>
          <dgm:animLvl val="lvl"/>
        </dgm:presLayoutVars>
      </dgm:prSet>
      <dgm:spPr/>
    </dgm:pt>
    <dgm:pt modelId="{00432EE6-5431-4711-A446-1A5098F6DB50}" type="pres">
      <dgm:prSet presAssocID="{8D672AD2-232C-42F1-BB6F-92FE47072A40}" presName="composite" presStyleCnt="0"/>
      <dgm:spPr/>
    </dgm:pt>
    <dgm:pt modelId="{B1362BDD-FB18-4AD3-8C56-EB70B66A426F}" type="pres">
      <dgm:prSet presAssocID="{8D672AD2-232C-42F1-BB6F-92FE47072A40}" presName="LShape" presStyleLbl="alignNode1" presStyleIdx="0" presStyleCnt="5"/>
      <dgm:spPr/>
    </dgm:pt>
    <dgm:pt modelId="{6814E44F-C1A3-44DE-84BF-446E7A2DBBFF}" type="pres">
      <dgm:prSet presAssocID="{8D672AD2-232C-42F1-BB6F-92FE47072A40}" presName="ParentText" presStyleLbl="revTx" presStyleIdx="0" presStyleCnt="3">
        <dgm:presLayoutVars>
          <dgm:chMax val="0"/>
          <dgm:chPref val="0"/>
          <dgm:bulletEnabled val="1"/>
        </dgm:presLayoutVars>
      </dgm:prSet>
      <dgm:spPr/>
    </dgm:pt>
    <dgm:pt modelId="{18E6C54F-D806-49C3-B21E-6518F9F2A384}" type="pres">
      <dgm:prSet presAssocID="{8D672AD2-232C-42F1-BB6F-92FE47072A40}" presName="Triangle" presStyleLbl="alignNode1" presStyleIdx="1" presStyleCnt="5"/>
      <dgm:spPr/>
    </dgm:pt>
    <dgm:pt modelId="{17F051C7-A389-4B16-877D-F95C8426FEC2}" type="pres">
      <dgm:prSet presAssocID="{447D1D09-06E8-431C-B18A-FB971DDF394C}" presName="sibTrans" presStyleCnt="0"/>
      <dgm:spPr/>
    </dgm:pt>
    <dgm:pt modelId="{9206DD2C-DC33-412D-ABE0-1B908AD3B214}" type="pres">
      <dgm:prSet presAssocID="{447D1D09-06E8-431C-B18A-FB971DDF394C}" presName="space" presStyleCnt="0"/>
      <dgm:spPr/>
    </dgm:pt>
    <dgm:pt modelId="{09518CEB-F093-4A45-8884-D697E5389219}" type="pres">
      <dgm:prSet presAssocID="{F2984D90-302C-43C6-9A3A-0D6E400013AC}" presName="composite" presStyleCnt="0"/>
      <dgm:spPr/>
    </dgm:pt>
    <dgm:pt modelId="{4F286DA8-7704-4536-B40F-B4298B2275F9}" type="pres">
      <dgm:prSet presAssocID="{F2984D90-302C-43C6-9A3A-0D6E400013AC}" presName="LShape" presStyleLbl="alignNode1" presStyleIdx="2" presStyleCnt="5"/>
      <dgm:spPr/>
    </dgm:pt>
    <dgm:pt modelId="{F42DBFE9-D691-4457-951F-4C4A34CDD80A}" type="pres">
      <dgm:prSet presAssocID="{F2984D90-302C-43C6-9A3A-0D6E400013AC}" presName="ParentText" presStyleLbl="revTx" presStyleIdx="1" presStyleCnt="3">
        <dgm:presLayoutVars>
          <dgm:chMax val="0"/>
          <dgm:chPref val="0"/>
          <dgm:bulletEnabled val="1"/>
        </dgm:presLayoutVars>
      </dgm:prSet>
      <dgm:spPr/>
    </dgm:pt>
    <dgm:pt modelId="{915CE2E0-0379-45AF-B3F3-70DE4FE62313}" type="pres">
      <dgm:prSet presAssocID="{F2984D90-302C-43C6-9A3A-0D6E400013AC}" presName="Triangle" presStyleLbl="alignNode1" presStyleIdx="3" presStyleCnt="5"/>
      <dgm:spPr/>
    </dgm:pt>
    <dgm:pt modelId="{EDFF2F5B-1829-4195-8B39-70E75EE998C4}" type="pres">
      <dgm:prSet presAssocID="{78FF382D-E32B-44B8-BF23-82B0DCFC4DD5}" presName="sibTrans" presStyleCnt="0"/>
      <dgm:spPr/>
    </dgm:pt>
    <dgm:pt modelId="{9C1DE58E-21A1-44DE-AF3B-024713701F14}" type="pres">
      <dgm:prSet presAssocID="{78FF382D-E32B-44B8-BF23-82B0DCFC4DD5}" presName="space" presStyleCnt="0"/>
      <dgm:spPr/>
    </dgm:pt>
    <dgm:pt modelId="{49AB98AE-6322-4607-BECD-54790A798C01}" type="pres">
      <dgm:prSet presAssocID="{3090E6D3-B0AA-4937-921E-9D85F6E9AB8F}" presName="composite" presStyleCnt="0"/>
      <dgm:spPr/>
    </dgm:pt>
    <dgm:pt modelId="{DAA53B94-C4C4-41E3-B60E-AD6DB632ECE0}" type="pres">
      <dgm:prSet presAssocID="{3090E6D3-B0AA-4937-921E-9D85F6E9AB8F}" presName="LShape" presStyleLbl="alignNode1" presStyleIdx="4" presStyleCnt="5"/>
      <dgm:spPr/>
    </dgm:pt>
    <dgm:pt modelId="{28D52ADF-D91F-4590-B9EB-14D2A0EE37BE}" type="pres">
      <dgm:prSet presAssocID="{3090E6D3-B0AA-4937-921E-9D85F6E9AB8F}" presName="ParentText" presStyleLbl="revTx" presStyleIdx="2" presStyleCnt="3">
        <dgm:presLayoutVars>
          <dgm:chMax val="0"/>
          <dgm:chPref val="0"/>
          <dgm:bulletEnabled val="1"/>
        </dgm:presLayoutVars>
      </dgm:prSet>
      <dgm:spPr/>
      <dgm:t>
        <a:bodyPr/>
        <a:lstStyle/>
        <a:p>
          <a:endParaRPr lang="es-ES"/>
        </a:p>
      </dgm:t>
    </dgm:pt>
  </dgm:ptLst>
  <dgm:cxnLst>
    <dgm:cxn modelId="{73E139E0-3738-4BA1-92DD-53C329A7FF93}" srcId="{A04D7CA7-E4AF-4339-AA6B-CCE41E44E0E6}" destId="{F2984D90-302C-43C6-9A3A-0D6E400013AC}" srcOrd="1" destOrd="0" parTransId="{731369FC-618F-4CA2-9C03-466B3E81FA1D}" sibTransId="{78FF382D-E32B-44B8-BF23-82B0DCFC4DD5}"/>
    <dgm:cxn modelId="{64080509-4A8E-4AC0-BA11-4BF454F084B4}" type="presOf" srcId="{3090E6D3-B0AA-4937-921E-9D85F6E9AB8F}" destId="{28D52ADF-D91F-4590-B9EB-14D2A0EE37BE}" srcOrd="0" destOrd="0" presId="urn:microsoft.com/office/officeart/2009/3/layout/StepUpProcess"/>
    <dgm:cxn modelId="{4431C596-E09F-45B0-BCF3-7CE94EEB5FD7}" type="presOf" srcId="{A04D7CA7-E4AF-4339-AA6B-CCE41E44E0E6}" destId="{F711D750-2238-4E77-A68E-9701353E6506}" srcOrd="0" destOrd="0" presId="urn:microsoft.com/office/officeart/2009/3/layout/StepUpProcess"/>
    <dgm:cxn modelId="{02B6E872-5EBB-4140-BD11-863E47C5CFF7}" type="presOf" srcId="{8D672AD2-232C-42F1-BB6F-92FE47072A40}" destId="{6814E44F-C1A3-44DE-84BF-446E7A2DBBFF}" srcOrd="0" destOrd="0" presId="urn:microsoft.com/office/officeart/2009/3/layout/StepUpProcess"/>
    <dgm:cxn modelId="{CD3D33E3-9B5C-4CF9-8320-97D603656F5D}" srcId="{A04D7CA7-E4AF-4339-AA6B-CCE41E44E0E6}" destId="{3090E6D3-B0AA-4937-921E-9D85F6E9AB8F}" srcOrd="2" destOrd="0" parTransId="{CBAC0F9B-1E4F-4AC7-9528-27754636D202}" sibTransId="{1AAF412E-100E-4342-B6CA-547C9F35C7F3}"/>
    <dgm:cxn modelId="{FBD19147-04EF-4516-8516-1BA274B0B71B}" srcId="{A04D7CA7-E4AF-4339-AA6B-CCE41E44E0E6}" destId="{8D672AD2-232C-42F1-BB6F-92FE47072A40}" srcOrd="0" destOrd="0" parTransId="{2EB6CFB3-1E23-495D-A88D-52052DB3FB5D}" sibTransId="{447D1D09-06E8-431C-B18A-FB971DDF394C}"/>
    <dgm:cxn modelId="{FC81735F-2457-4373-9BE4-C244CEBA94ED}" type="presOf" srcId="{F2984D90-302C-43C6-9A3A-0D6E400013AC}" destId="{F42DBFE9-D691-4457-951F-4C4A34CDD80A}" srcOrd="0" destOrd="0" presId="urn:microsoft.com/office/officeart/2009/3/layout/StepUpProcess"/>
    <dgm:cxn modelId="{319E43DE-4DB0-42E4-85EE-EC832BC84CB6}" type="presParOf" srcId="{F711D750-2238-4E77-A68E-9701353E6506}" destId="{00432EE6-5431-4711-A446-1A5098F6DB50}" srcOrd="0" destOrd="0" presId="urn:microsoft.com/office/officeart/2009/3/layout/StepUpProcess"/>
    <dgm:cxn modelId="{D186D08A-3DBF-4D45-996A-00F5BC3295E3}" type="presParOf" srcId="{00432EE6-5431-4711-A446-1A5098F6DB50}" destId="{B1362BDD-FB18-4AD3-8C56-EB70B66A426F}" srcOrd="0" destOrd="0" presId="urn:microsoft.com/office/officeart/2009/3/layout/StepUpProcess"/>
    <dgm:cxn modelId="{0922EDE1-EA4B-4C5E-93CF-3EC8BF1FB969}" type="presParOf" srcId="{00432EE6-5431-4711-A446-1A5098F6DB50}" destId="{6814E44F-C1A3-44DE-84BF-446E7A2DBBFF}" srcOrd="1" destOrd="0" presId="urn:microsoft.com/office/officeart/2009/3/layout/StepUpProcess"/>
    <dgm:cxn modelId="{5D7FA22E-E11E-49D0-A07C-3E1E55CF6ABE}" type="presParOf" srcId="{00432EE6-5431-4711-A446-1A5098F6DB50}" destId="{18E6C54F-D806-49C3-B21E-6518F9F2A384}" srcOrd="2" destOrd="0" presId="urn:microsoft.com/office/officeart/2009/3/layout/StepUpProcess"/>
    <dgm:cxn modelId="{3A92A2CD-3D17-451E-85A5-B8D6967BEF02}" type="presParOf" srcId="{F711D750-2238-4E77-A68E-9701353E6506}" destId="{17F051C7-A389-4B16-877D-F95C8426FEC2}" srcOrd="1" destOrd="0" presId="urn:microsoft.com/office/officeart/2009/3/layout/StepUpProcess"/>
    <dgm:cxn modelId="{20DFB34C-11B9-46CE-8414-EC80283A9EAD}" type="presParOf" srcId="{17F051C7-A389-4B16-877D-F95C8426FEC2}" destId="{9206DD2C-DC33-412D-ABE0-1B908AD3B214}" srcOrd="0" destOrd="0" presId="urn:microsoft.com/office/officeart/2009/3/layout/StepUpProcess"/>
    <dgm:cxn modelId="{24C91490-0DFA-4511-B234-07267E637ADD}" type="presParOf" srcId="{F711D750-2238-4E77-A68E-9701353E6506}" destId="{09518CEB-F093-4A45-8884-D697E5389219}" srcOrd="2" destOrd="0" presId="urn:microsoft.com/office/officeart/2009/3/layout/StepUpProcess"/>
    <dgm:cxn modelId="{2B6C81D2-772A-420A-9ACD-DB2FC280E1D8}" type="presParOf" srcId="{09518CEB-F093-4A45-8884-D697E5389219}" destId="{4F286DA8-7704-4536-B40F-B4298B2275F9}" srcOrd="0" destOrd="0" presId="urn:microsoft.com/office/officeart/2009/3/layout/StepUpProcess"/>
    <dgm:cxn modelId="{EE732F83-81F1-468D-B3F0-07060C1862E9}" type="presParOf" srcId="{09518CEB-F093-4A45-8884-D697E5389219}" destId="{F42DBFE9-D691-4457-951F-4C4A34CDD80A}" srcOrd="1" destOrd="0" presId="urn:microsoft.com/office/officeart/2009/3/layout/StepUpProcess"/>
    <dgm:cxn modelId="{10151BAA-29FA-4F31-83A5-84C60C7E201B}" type="presParOf" srcId="{09518CEB-F093-4A45-8884-D697E5389219}" destId="{915CE2E0-0379-45AF-B3F3-70DE4FE62313}" srcOrd="2" destOrd="0" presId="urn:microsoft.com/office/officeart/2009/3/layout/StepUpProcess"/>
    <dgm:cxn modelId="{E9F504A1-2EEC-40C4-ACCF-79CEE2991E68}" type="presParOf" srcId="{F711D750-2238-4E77-A68E-9701353E6506}" destId="{EDFF2F5B-1829-4195-8B39-70E75EE998C4}" srcOrd="3" destOrd="0" presId="urn:microsoft.com/office/officeart/2009/3/layout/StepUpProcess"/>
    <dgm:cxn modelId="{CF70A477-9B7D-4EB8-ACE8-0FFAB23EC2C6}" type="presParOf" srcId="{EDFF2F5B-1829-4195-8B39-70E75EE998C4}" destId="{9C1DE58E-21A1-44DE-AF3B-024713701F14}" srcOrd="0" destOrd="0" presId="urn:microsoft.com/office/officeart/2009/3/layout/StepUpProcess"/>
    <dgm:cxn modelId="{9A155A4F-EC8A-4AA8-B4F1-24149B60C46E}" type="presParOf" srcId="{F711D750-2238-4E77-A68E-9701353E6506}" destId="{49AB98AE-6322-4607-BECD-54790A798C01}" srcOrd="4" destOrd="0" presId="urn:microsoft.com/office/officeart/2009/3/layout/StepUpProcess"/>
    <dgm:cxn modelId="{47315196-9152-485C-8FF0-012E5DC3822B}" type="presParOf" srcId="{49AB98AE-6322-4607-BECD-54790A798C01}" destId="{DAA53B94-C4C4-41E3-B60E-AD6DB632ECE0}" srcOrd="0" destOrd="0" presId="urn:microsoft.com/office/officeart/2009/3/layout/StepUpProcess"/>
    <dgm:cxn modelId="{CF5BD9A5-60EB-4575-9661-931AA25745BB}" type="presParOf" srcId="{49AB98AE-6322-4607-BECD-54790A798C01}" destId="{28D52ADF-D91F-4590-B9EB-14D2A0EE37BE}"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394684-05B9-465F-BCB9-9E1C9EA6DB9C}" type="doc">
      <dgm:prSet loTypeId="urn:microsoft.com/office/officeart/2005/8/layout/hierarchy4" loCatId="list" qsTypeId="urn:microsoft.com/office/officeart/2005/8/quickstyle/simple5" qsCatId="simple" csTypeId="urn:microsoft.com/office/officeart/2005/8/colors/accent3_5" csCatId="accent3" phldr="1"/>
      <dgm:spPr/>
      <dgm:t>
        <a:bodyPr/>
        <a:lstStyle/>
        <a:p>
          <a:endParaRPr lang="es-ES"/>
        </a:p>
      </dgm:t>
    </dgm:pt>
    <dgm:pt modelId="{23F76839-E612-4DBE-87B6-3C117F7565E1}">
      <dgm:prSet phldrT="[Texto]"/>
      <dgm:spPr/>
      <dgm:t>
        <a:bodyPr/>
        <a:lstStyle/>
        <a:p>
          <a:r>
            <a:rPr lang="es-ES" dirty="0" smtClean="0">
              <a:solidFill>
                <a:schemeClr val="tx1"/>
              </a:solidFill>
            </a:rPr>
            <a:t>Conducta infantil</a:t>
          </a:r>
          <a:endParaRPr lang="es-ES" dirty="0">
            <a:solidFill>
              <a:schemeClr val="tx1"/>
            </a:solidFill>
          </a:endParaRPr>
        </a:p>
      </dgm:t>
    </dgm:pt>
    <dgm:pt modelId="{ED810824-47A5-4A5C-9842-249735379678}" type="parTrans" cxnId="{44355788-33E2-4EE3-85EC-BC48554827D4}">
      <dgm:prSet/>
      <dgm:spPr/>
      <dgm:t>
        <a:bodyPr/>
        <a:lstStyle/>
        <a:p>
          <a:endParaRPr lang="es-ES">
            <a:solidFill>
              <a:schemeClr val="tx1"/>
            </a:solidFill>
          </a:endParaRPr>
        </a:p>
      </dgm:t>
    </dgm:pt>
    <dgm:pt modelId="{8A32A892-8A6D-4F5F-8695-8004CF6EFAD7}" type="sibTrans" cxnId="{44355788-33E2-4EE3-85EC-BC48554827D4}">
      <dgm:prSet/>
      <dgm:spPr/>
      <dgm:t>
        <a:bodyPr/>
        <a:lstStyle/>
        <a:p>
          <a:endParaRPr lang="es-ES">
            <a:solidFill>
              <a:schemeClr val="tx1"/>
            </a:solidFill>
          </a:endParaRPr>
        </a:p>
      </dgm:t>
    </dgm:pt>
    <dgm:pt modelId="{953C1EF5-EA54-442E-A38A-9AB286795B66}">
      <dgm:prSet phldrT="[Texto]"/>
      <dgm:spPr/>
      <dgm:t>
        <a:bodyPr/>
        <a:lstStyle/>
        <a:p>
          <a:r>
            <a:rPr lang="es-ES" dirty="0" smtClean="0">
              <a:solidFill>
                <a:schemeClr val="tx1"/>
              </a:solidFill>
            </a:rPr>
            <a:t>Auto concepto infantil</a:t>
          </a:r>
          <a:endParaRPr lang="es-ES" dirty="0">
            <a:solidFill>
              <a:schemeClr val="tx1"/>
            </a:solidFill>
          </a:endParaRPr>
        </a:p>
      </dgm:t>
    </dgm:pt>
    <dgm:pt modelId="{140B05C7-C7E5-42D6-A58F-BC6EC6C06EFF}" type="parTrans" cxnId="{E091E1C7-45ED-405E-B2DC-F35C1BBD80BE}">
      <dgm:prSet/>
      <dgm:spPr/>
      <dgm:t>
        <a:bodyPr/>
        <a:lstStyle/>
        <a:p>
          <a:endParaRPr lang="es-ES">
            <a:solidFill>
              <a:schemeClr val="tx1"/>
            </a:solidFill>
          </a:endParaRPr>
        </a:p>
      </dgm:t>
    </dgm:pt>
    <dgm:pt modelId="{3879664D-C37A-4655-B198-417C8ED4139E}" type="sibTrans" cxnId="{E091E1C7-45ED-405E-B2DC-F35C1BBD80BE}">
      <dgm:prSet/>
      <dgm:spPr/>
      <dgm:t>
        <a:bodyPr/>
        <a:lstStyle/>
        <a:p>
          <a:endParaRPr lang="es-ES">
            <a:solidFill>
              <a:schemeClr val="tx1"/>
            </a:solidFill>
          </a:endParaRPr>
        </a:p>
      </dgm:t>
    </dgm:pt>
    <dgm:pt modelId="{E5B1B6D3-E57D-47B2-A607-BE34A4C95C1A}">
      <dgm:prSet phldrT="[Texto]"/>
      <dgm:spPr/>
      <dgm:t>
        <a:bodyPr/>
        <a:lstStyle/>
        <a:p>
          <a:r>
            <a:rPr lang="es-ES" dirty="0" smtClean="0">
              <a:solidFill>
                <a:schemeClr val="tx1"/>
              </a:solidFill>
            </a:rPr>
            <a:t>Relaciones interpersonales</a:t>
          </a:r>
          <a:endParaRPr lang="es-ES" dirty="0">
            <a:solidFill>
              <a:schemeClr val="tx1"/>
            </a:solidFill>
          </a:endParaRPr>
        </a:p>
      </dgm:t>
    </dgm:pt>
    <dgm:pt modelId="{9C60DDE7-F97D-4D48-9A7B-236364B3EF16}" type="parTrans" cxnId="{2D7CA304-F594-4646-B7B9-E68CFED9854D}">
      <dgm:prSet/>
      <dgm:spPr/>
      <dgm:t>
        <a:bodyPr/>
        <a:lstStyle/>
        <a:p>
          <a:endParaRPr lang="es-ES">
            <a:solidFill>
              <a:schemeClr val="tx1"/>
            </a:solidFill>
          </a:endParaRPr>
        </a:p>
      </dgm:t>
    </dgm:pt>
    <dgm:pt modelId="{B0763797-D913-47DB-91C7-963EA5AF82C1}" type="sibTrans" cxnId="{2D7CA304-F594-4646-B7B9-E68CFED9854D}">
      <dgm:prSet/>
      <dgm:spPr/>
      <dgm:t>
        <a:bodyPr/>
        <a:lstStyle/>
        <a:p>
          <a:endParaRPr lang="es-ES">
            <a:solidFill>
              <a:schemeClr val="tx1"/>
            </a:solidFill>
          </a:endParaRPr>
        </a:p>
      </dgm:t>
    </dgm:pt>
    <dgm:pt modelId="{1528285F-CD2C-4ABC-865E-4823EE43C235}">
      <dgm:prSet phldrT="[Texto]"/>
      <dgm:spPr/>
      <dgm:t>
        <a:bodyPr/>
        <a:lstStyle/>
        <a:p>
          <a:r>
            <a:rPr lang="es-ES" dirty="0" smtClean="0">
              <a:solidFill>
                <a:schemeClr val="tx1"/>
              </a:solidFill>
            </a:rPr>
            <a:t>Desarrollo psicológico</a:t>
          </a:r>
          <a:endParaRPr lang="es-ES" dirty="0">
            <a:solidFill>
              <a:schemeClr val="tx1"/>
            </a:solidFill>
          </a:endParaRPr>
        </a:p>
      </dgm:t>
    </dgm:pt>
    <dgm:pt modelId="{BB89354A-98CB-4B15-869B-6B8A0ED50EB8}" type="parTrans" cxnId="{540D0FAA-3D8C-47E1-ABC1-4569334B9406}">
      <dgm:prSet/>
      <dgm:spPr/>
      <dgm:t>
        <a:bodyPr/>
        <a:lstStyle/>
        <a:p>
          <a:endParaRPr lang="es-ES">
            <a:solidFill>
              <a:schemeClr val="tx1"/>
            </a:solidFill>
          </a:endParaRPr>
        </a:p>
      </dgm:t>
    </dgm:pt>
    <dgm:pt modelId="{5C120DC3-E206-4147-9434-705A5664D769}" type="sibTrans" cxnId="{540D0FAA-3D8C-47E1-ABC1-4569334B9406}">
      <dgm:prSet/>
      <dgm:spPr/>
      <dgm:t>
        <a:bodyPr/>
        <a:lstStyle/>
        <a:p>
          <a:endParaRPr lang="es-ES">
            <a:solidFill>
              <a:schemeClr val="tx1"/>
            </a:solidFill>
          </a:endParaRPr>
        </a:p>
      </dgm:t>
    </dgm:pt>
    <dgm:pt modelId="{C8248038-AA39-44DE-AD49-AE21EDD5DD35}">
      <dgm:prSet phldrT="[Texto]"/>
      <dgm:spPr/>
      <dgm:t>
        <a:bodyPr/>
        <a:lstStyle/>
        <a:p>
          <a:r>
            <a:rPr lang="es-ES" dirty="0" smtClean="0">
              <a:solidFill>
                <a:schemeClr val="tx1"/>
              </a:solidFill>
            </a:rPr>
            <a:t>Autonomía</a:t>
          </a:r>
          <a:endParaRPr lang="es-ES" dirty="0">
            <a:solidFill>
              <a:schemeClr val="tx1"/>
            </a:solidFill>
          </a:endParaRPr>
        </a:p>
      </dgm:t>
    </dgm:pt>
    <dgm:pt modelId="{133DABED-BF14-4EE6-A2CB-BE0BF4ED9CAE}" type="parTrans" cxnId="{6BDB657F-F6A0-4019-BB4E-F84F933F3EE0}">
      <dgm:prSet/>
      <dgm:spPr/>
      <dgm:t>
        <a:bodyPr/>
        <a:lstStyle/>
        <a:p>
          <a:endParaRPr lang="es-ES">
            <a:solidFill>
              <a:schemeClr val="tx1"/>
            </a:solidFill>
          </a:endParaRPr>
        </a:p>
      </dgm:t>
    </dgm:pt>
    <dgm:pt modelId="{C8B41775-701D-4DBE-B6CE-7119E35E678F}" type="sibTrans" cxnId="{6BDB657F-F6A0-4019-BB4E-F84F933F3EE0}">
      <dgm:prSet/>
      <dgm:spPr/>
      <dgm:t>
        <a:bodyPr/>
        <a:lstStyle/>
        <a:p>
          <a:endParaRPr lang="es-ES">
            <a:solidFill>
              <a:schemeClr val="tx1"/>
            </a:solidFill>
          </a:endParaRPr>
        </a:p>
      </dgm:t>
    </dgm:pt>
    <dgm:pt modelId="{A22E1AFD-D6D9-471B-A1BF-8D082F159C24}">
      <dgm:prSet phldrT="[Texto]"/>
      <dgm:spPr/>
      <dgm:t>
        <a:bodyPr/>
        <a:lstStyle/>
        <a:p>
          <a:r>
            <a:rPr lang="es-ES" dirty="0" smtClean="0">
              <a:solidFill>
                <a:schemeClr val="tx1"/>
              </a:solidFill>
            </a:rPr>
            <a:t>Desarrollo cognitivo</a:t>
          </a:r>
          <a:endParaRPr lang="es-ES" dirty="0">
            <a:solidFill>
              <a:schemeClr val="tx1"/>
            </a:solidFill>
          </a:endParaRPr>
        </a:p>
      </dgm:t>
    </dgm:pt>
    <dgm:pt modelId="{4CD962E4-4676-46E0-996E-B933828EE076}" type="parTrans" cxnId="{11E45158-0A5C-4E80-9258-7AA4E6075442}">
      <dgm:prSet/>
      <dgm:spPr/>
      <dgm:t>
        <a:bodyPr/>
        <a:lstStyle/>
        <a:p>
          <a:endParaRPr lang="es-ES">
            <a:solidFill>
              <a:schemeClr val="tx1"/>
            </a:solidFill>
          </a:endParaRPr>
        </a:p>
      </dgm:t>
    </dgm:pt>
    <dgm:pt modelId="{6E4831BD-D2CD-4C33-B54E-FBFD2E7EB670}" type="sibTrans" cxnId="{11E45158-0A5C-4E80-9258-7AA4E6075442}">
      <dgm:prSet/>
      <dgm:spPr/>
      <dgm:t>
        <a:bodyPr/>
        <a:lstStyle/>
        <a:p>
          <a:endParaRPr lang="es-ES">
            <a:solidFill>
              <a:schemeClr val="tx1"/>
            </a:solidFill>
          </a:endParaRPr>
        </a:p>
      </dgm:t>
    </dgm:pt>
    <dgm:pt modelId="{F07B2F6A-7576-404D-9BA2-ACC3C1B72B9D}" type="pres">
      <dgm:prSet presAssocID="{AD394684-05B9-465F-BCB9-9E1C9EA6DB9C}" presName="Name0" presStyleCnt="0">
        <dgm:presLayoutVars>
          <dgm:chPref val="1"/>
          <dgm:dir/>
          <dgm:animOne val="branch"/>
          <dgm:animLvl val="lvl"/>
          <dgm:resizeHandles/>
        </dgm:presLayoutVars>
      </dgm:prSet>
      <dgm:spPr/>
    </dgm:pt>
    <dgm:pt modelId="{F9FAAAB3-4384-4283-BAD5-C4CCCF1A2767}" type="pres">
      <dgm:prSet presAssocID="{23F76839-E612-4DBE-87B6-3C117F7565E1}" presName="vertOne" presStyleCnt="0"/>
      <dgm:spPr/>
    </dgm:pt>
    <dgm:pt modelId="{63E30186-A507-4AD9-93FA-4DA7E4D773B5}" type="pres">
      <dgm:prSet presAssocID="{23F76839-E612-4DBE-87B6-3C117F7565E1}" presName="txOne" presStyleLbl="node0" presStyleIdx="0" presStyleCnt="1">
        <dgm:presLayoutVars>
          <dgm:chPref val="3"/>
        </dgm:presLayoutVars>
      </dgm:prSet>
      <dgm:spPr/>
      <dgm:t>
        <a:bodyPr/>
        <a:lstStyle/>
        <a:p>
          <a:endParaRPr lang="es-ES"/>
        </a:p>
      </dgm:t>
    </dgm:pt>
    <dgm:pt modelId="{207BC2C6-6694-44CB-ABD1-3E513EF74335}" type="pres">
      <dgm:prSet presAssocID="{23F76839-E612-4DBE-87B6-3C117F7565E1}" presName="parTransOne" presStyleCnt="0"/>
      <dgm:spPr/>
    </dgm:pt>
    <dgm:pt modelId="{72B0899C-6DD6-4C92-A56B-4DEF1E6EF718}" type="pres">
      <dgm:prSet presAssocID="{23F76839-E612-4DBE-87B6-3C117F7565E1}" presName="horzOne" presStyleCnt="0"/>
      <dgm:spPr/>
    </dgm:pt>
    <dgm:pt modelId="{C56CC176-27B3-4EEC-93F1-912A0BC12A47}" type="pres">
      <dgm:prSet presAssocID="{953C1EF5-EA54-442E-A38A-9AB286795B66}" presName="vertTwo" presStyleCnt="0"/>
      <dgm:spPr/>
    </dgm:pt>
    <dgm:pt modelId="{4A3115FC-9C07-4A8E-8DE0-9CC7DED65C6A}" type="pres">
      <dgm:prSet presAssocID="{953C1EF5-EA54-442E-A38A-9AB286795B66}" presName="txTwo" presStyleLbl="node2" presStyleIdx="0" presStyleCnt="2">
        <dgm:presLayoutVars>
          <dgm:chPref val="3"/>
        </dgm:presLayoutVars>
      </dgm:prSet>
      <dgm:spPr/>
      <dgm:t>
        <a:bodyPr/>
        <a:lstStyle/>
        <a:p>
          <a:endParaRPr lang="es-ES"/>
        </a:p>
      </dgm:t>
    </dgm:pt>
    <dgm:pt modelId="{2F635B94-D55D-41F4-ADFC-B46D4059BCC9}" type="pres">
      <dgm:prSet presAssocID="{953C1EF5-EA54-442E-A38A-9AB286795B66}" presName="parTransTwo" presStyleCnt="0"/>
      <dgm:spPr/>
    </dgm:pt>
    <dgm:pt modelId="{2206A2B3-1487-4662-9D9D-EC0E519A40D2}" type="pres">
      <dgm:prSet presAssocID="{953C1EF5-EA54-442E-A38A-9AB286795B66}" presName="horzTwo" presStyleCnt="0"/>
      <dgm:spPr/>
    </dgm:pt>
    <dgm:pt modelId="{8C67268E-89EE-47DE-BF15-F1067F08B96B}" type="pres">
      <dgm:prSet presAssocID="{E5B1B6D3-E57D-47B2-A607-BE34A4C95C1A}" presName="vertThree" presStyleCnt="0"/>
      <dgm:spPr/>
    </dgm:pt>
    <dgm:pt modelId="{21A9A6E4-F0D7-4462-AE6D-132C78AEABF2}" type="pres">
      <dgm:prSet presAssocID="{E5B1B6D3-E57D-47B2-A607-BE34A4C95C1A}" presName="txThree" presStyleLbl="node3" presStyleIdx="0" presStyleCnt="3">
        <dgm:presLayoutVars>
          <dgm:chPref val="3"/>
        </dgm:presLayoutVars>
      </dgm:prSet>
      <dgm:spPr/>
    </dgm:pt>
    <dgm:pt modelId="{2008DF04-6041-4E4B-914F-CBF6D1B635E1}" type="pres">
      <dgm:prSet presAssocID="{E5B1B6D3-E57D-47B2-A607-BE34A4C95C1A}" presName="horzThree" presStyleCnt="0"/>
      <dgm:spPr/>
    </dgm:pt>
    <dgm:pt modelId="{86B0AC71-4CE8-4464-BB15-09730890A661}" type="pres">
      <dgm:prSet presAssocID="{B0763797-D913-47DB-91C7-963EA5AF82C1}" presName="sibSpaceThree" presStyleCnt="0"/>
      <dgm:spPr/>
    </dgm:pt>
    <dgm:pt modelId="{C78D4B1E-7CD2-47FD-9519-A7F53C222522}" type="pres">
      <dgm:prSet presAssocID="{1528285F-CD2C-4ABC-865E-4823EE43C235}" presName="vertThree" presStyleCnt="0"/>
      <dgm:spPr/>
    </dgm:pt>
    <dgm:pt modelId="{439AECE7-8167-41FA-9B31-3C4829F23306}" type="pres">
      <dgm:prSet presAssocID="{1528285F-CD2C-4ABC-865E-4823EE43C235}" presName="txThree" presStyleLbl="node3" presStyleIdx="1" presStyleCnt="3">
        <dgm:presLayoutVars>
          <dgm:chPref val="3"/>
        </dgm:presLayoutVars>
      </dgm:prSet>
      <dgm:spPr/>
      <dgm:t>
        <a:bodyPr/>
        <a:lstStyle/>
        <a:p>
          <a:endParaRPr lang="es-ES"/>
        </a:p>
      </dgm:t>
    </dgm:pt>
    <dgm:pt modelId="{C7696B1E-3FDF-456A-9F89-BDCAADFE3421}" type="pres">
      <dgm:prSet presAssocID="{1528285F-CD2C-4ABC-865E-4823EE43C235}" presName="horzThree" presStyleCnt="0"/>
      <dgm:spPr/>
    </dgm:pt>
    <dgm:pt modelId="{1A541CD0-6083-45A7-AE7F-6E217DA922A9}" type="pres">
      <dgm:prSet presAssocID="{3879664D-C37A-4655-B198-417C8ED4139E}" presName="sibSpaceTwo" presStyleCnt="0"/>
      <dgm:spPr/>
    </dgm:pt>
    <dgm:pt modelId="{126B3FAC-0E1F-4509-B0B6-D8CE6C2D0E5F}" type="pres">
      <dgm:prSet presAssocID="{C8248038-AA39-44DE-AD49-AE21EDD5DD35}" presName="vertTwo" presStyleCnt="0"/>
      <dgm:spPr/>
    </dgm:pt>
    <dgm:pt modelId="{C5DD98F9-86BD-4FE6-B485-CACC1FF52526}" type="pres">
      <dgm:prSet presAssocID="{C8248038-AA39-44DE-AD49-AE21EDD5DD35}" presName="txTwo" presStyleLbl="node2" presStyleIdx="1" presStyleCnt="2">
        <dgm:presLayoutVars>
          <dgm:chPref val="3"/>
        </dgm:presLayoutVars>
      </dgm:prSet>
      <dgm:spPr/>
      <dgm:t>
        <a:bodyPr/>
        <a:lstStyle/>
        <a:p>
          <a:endParaRPr lang="es-ES"/>
        </a:p>
      </dgm:t>
    </dgm:pt>
    <dgm:pt modelId="{A138611D-9CD3-4946-AA06-F7C0F8D6008C}" type="pres">
      <dgm:prSet presAssocID="{C8248038-AA39-44DE-AD49-AE21EDD5DD35}" presName="parTransTwo" presStyleCnt="0"/>
      <dgm:spPr/>
    </dgm:pt>
    <dgm:pt modelId="{B14DFF3A-79E4-480F-8C34-15C55AF486F5}" type="pres">
      <dgm:prSet presAssocID="{C8248038-AA39-44DE-AD49-AE21EDD5DD35}" presName="horzTwo" presStyleCnt="0"/>
      <dgm:spPr/>
    </dgm:pt>
    <dgm:pt modelId="{E0A6074C-58B4-47BC-B512-94EC905D2C7F}" type="pres">
      <dgm:prSet presAssocID="{A22E1AFD-D6D9-471B-A1BF-8D082F159C24}" presName="vertThree" presStyleCnt="0"/>
      <dgm:spPr/>
    </dgm:pt>
    <dgm:pt modelId="{AF2E762E-80F4-4F52-A7A8-2540F117C17A}" type="pres">
      <dgm:prSet presAssocID="{A22E1AFD-D6D9-471B-A1BF-8D082F159C24}" presName="txThree" presStyleLbl="node3" presStyleIdx="2" presStyleCnt="3">
        <dgm:presLayoutVars>
          <dgm:chPref val="3"/>
        </dgm:presLayoutVars>
      </dgm:prSet>
      <dgm:spPr/>
    </dgm:pt>
    <dgm:pt modelId="{11B184D9-FC2C-4F1C-8988-C492E5DDA5CE}" type="pres">
      <dgm:prSet presAssocID="{A22E1AFD-D6D9-471B-A1BF-8D082F159C24}" presName="horzThree" presStyleCnt="0"/>
      <dgm:spPr/>
    </dgm:pt>
  </dgm:ptLst>
  <dgm:cxnLst>
    <dgm:cxn modelId="{ECC26112-E391-46DC-9A51-CAC5FE5EF2F4}" type="presOf" srcId="{C8248038-AA39-44DE-AD49-AE21EDD5DD35}" destId="{C5DD98F9-86BD-4FE6-B485-CACC1FF52526}" srcOrd="0" destOrd="0" presId="urn:microsoft.com/office/officeart/2005/8/layout/hierarchy4"/>
    <dgm:cxn modelId="{06462C21-1BC2-46DF-819C-FD5C014217FF}" type="presOf" srcId="{E5B1B6D3-E57D-47B2-A607-BE34A4C95C1A}" destId="{21A9A6E4-F0D7-4462-AE6D-132C78AEABF2}" srcOrd="0" destOrd="0" presId="urn:microsoft.com/office/officeart/2005/8/layout/hierarchy4"/>
    <dgm:cxn modelId="{1E4B506E-427E-4202-9FEC-206113F690B2}" type="presOf" srcId="{AD394684-05B9-465F-BCB9-9E1C9EA6DB9C}" destId="{F07B2F6A-7576-404D-9BA2-ACC3C1B72B9D}" srcOrd="0" destOrd="0" presId="urn:microsoft.com/office/officeart/2005/8/layout/hierarchy4"/>
    <dgm:cxn modelId="{11E45158-0A5C-4E80-9258-7AA4E6075442}" srcId="{C8248038-AA39-44DE-AD49-AE21EDD5DD35}" destId="{A22E1AFD-D6D9-471B-A1BF-8D082F159C24}" srcOrd="0" destOrd="0" parTransId="{4CD962E4-4676-46E0-996E-B933828EE076}" sibTransId="{6E4831BD-D2CD-4C33-B54E-FBFD2E7EB670}"/>
    <dgm:cxn modelId="{68F3D37D-12FF-4325-9935-529C9EA679ED}" type="presOf" srcId="{953C1EF5-EA54-442E-A38A-9AB286795B66}" destId="{4A3115FC-9C07-4A8E-8DE0-9CC7DED65C6A}" srcOrd="0" destOrd="0" presId="urn:microsoft.com/office/officeart/2005/8/layout/hierarchy4"/>
    <dgm:cxn modelId="{44355788-33E2-4EE3-85EC-BC48554827D4}" srcId="{AD394684-05B9-465F-BCB9-9E1C9EA6DB9C}" destId="{23F76839-E612-4DBE-87B6-3C117F7565E1}" srcOrd="0" destOrd="0" parTransId="{ED810824-47A5-4A5C-9842-249735379678}" sibTransId="{8A32A892-8A6D-4F5F-8695-8004CF6EFAD7}"/>
    <dgm:cxn modelId="{F1477FC5-40A0-4B5B-B708-224FE9719B0E}" type="presOf" srcId="{23F76839-E612-4DBE-87B6-3C117F7565E1}" destId="{63E30186-A507-4AD9-93FA-4DA7E4D773B5}" srcOrd="0" destOrd="0" presId="urn:microsoft.com/office/officeart/2005/8/layout/hierarchy4"/>
    <dgm:cxn modelId="{16467DAE-005F-4AC8-8CA9-B0CE8CF1F8F1}" type="presOf" srcId="{A22E1AFD-D6D9-471B-A1BF-8D082F159C24}" destId="{AF2E762E-80F4-4F52-A7A8-2540F117C17A}" srcOrd="0" destOrd="0" presId="urn:microsoft.com/office/officeart/2005/8/layout/hierarchy4"/>
    <dgm:cxn modelId="{2D7CA304-F594-4646-B7B9-E68CFED9854D}" srcId="{953C1EF5-EA54-442E-A38A-9AB286795B66}" destId="{E5B1B6D3-E57D-47B2-A607-BE34A4C95C1A}" srcOrd="0" destOrd="0" parTransId="{9C60DDE7-F97D-4D48-9A7B-236364B3EF16}" sibTransId="{B0763797-D913-47DB-91C7-963EA5AF82C1}"/>
    <dgm:cxn modelId="{6BDB657F-F6A0-4019-BB4E-F84F933F3EE0}" srcId="{23F76839-E612-4DBE-87B6-3C117F7565E1}" destId="{C8248038-AA39-44DE-AD49-AE21EDD5DD35}" srcOrd="1" destOrd="0" parTransId="{133DABED-BF14-4EE6-A2CB-BE0BF4ED9CAE}" sibTransId="{C8B41775-701D-4DBE-B6CE-7119E35E678F}"/>
    <dgm:cxn modelId="{347215A3-6609-4997-B4A0-96DDFC037F81}" type="presOf" srcId="{1528285F-CD2C-4ABC-865E-4823EE43C235}" destId="{439AECE7-8167-41FA-9B31-3C4829F23306}" srcOrd="0" destOrd="0" presId="urn:microsoft.com/office/officeart/2005/8/layout/hierarchy4"/>
    <dgm:cxn modelId="{540D0FAA-3D8C-47E1-ABC1-4569334B9406}" srcId="{953C1EF5-EA54-442E-A38A-9AB286795B66}" destId="{1528285F-CD2C-4ABC-865E-4823EE43C235}" srcOrd="1" destOrd="0" parTransId="{BB89354A-98CB-4B15-869B-6B8A0ED50EB8}" sibTransId="{5C120DC3-E206-4147-9434-705A5664D769}"/>
    <dgm:cxn modelId="{E091E1C7-45ED-405E-B2DC-F35C1BBD80BE}" srcId="{23F76839-E612-4DBE-87B6-3C117F7565E1}" destId="{953C1EF5-EA54-442E-A38A-9AB286795B66}" srcOrd="0" destOrd="0" parTransId="{140B05C7-C7E5-42D6-A58F-BC6EC6C06EFF}" sibTransId="{3879664D-C37A-4655-B198-417C8ED4139E}"/>
    <dgm:cxn modelId="{13A2B666-0799-4323-89F6-ECC6E30DA098}" type="presParOf" srcId="{F07B2F6A-7576-404D-9BA2-ACC3C1B72B9D}" destId="{F9FAAAB3-4384-4283-BAD5-C4CCCF1A2767}" srcOrd="0" destOrd="0" presId="urn:microsoft.com/office/officeart/2005/8/layout/hierarchy4"/>
    <dgm:cxn modelId="{EE332E4C-7F15-4AFF-8690-9DBE2516B906}" type="presParOf" srcId="{F9FAAAB3-4384-4283-BAD5-C4CCCF1A2767}" destId="{63E30186-A507-4AD9-93FA-4DA7E4D773B5}" srcOrd="0" destOrd="0" presId="urn:microsoft.com/office/officeart/2005/8/layout/hierarchy4"/>
    <dgm:cxn modelId="{6279FE31-A0DD-4A07-8F74-83E4B42FCB9C}" type="presParOf" srcId="{F9FAAAB3-4384-4283-BAD5-C4CCCF1A2767}" destId="{207BC2C6-6694-44CB-ABD1-3E513EF74335}" srcOrd="1" destOrd="0" presId="urn:microsoft.com/office/officeart/2005/8/layout/hierarchy4"/>
    <dgm:cxn modelId="{81F8FAF5-1582-4309-B478-8A223D301C81}" type="presParOf" srcId="{F9FAAAB3-4384-4283-BAD5-C4CCCF1A2767}" destId="{72B0899C-6DD6-4C92-A56B-4DEF1E6EF718}" srcOrd="2" destOrd="0" presId="urn:microsoft.com/office/officeart/2005/8/layout/hierarchy4"/>
    <dgm:cxn modelId="{0C5C7C80-2615-413E-A40D-FEC707D4DB43}" type="presParOf" srcId="{72B0899C-6DD6-4C92-A56B-4DEF1E6EF718}" destId="{C56CC176-27B3-4EEC-93F1-912A0BC12A47}" srcOrd="0" destOrd="0" presId="urn:microsoft.com/office/officeart/2005/8/layout/hierarchy4"/>
    <dgm:cxn modelId="{AC0D517B-A420-4F9E-988E-71A42C7AB190}" type="presParOf" srcId="{C56CC176-27B3-4EEC-93F1-912A0BC12A47}" destId="{4A3115FC-9C07-4A8E-8DE0-9CC7DED65C6A}" srcOrd="0" destOrd="0" presId="urn:microsoft.com/office/officeart/2005/8/layout/hierarchy4"/>
    <dgm:cxn modelId="{3FA636D9-0BBA-4302-AF5D-8D3E8D4F5E8E}" type="presParOf" srcId="{C56CC176-27B3-4EEC-93F1-912A0BC12A47}" destId="{2F635B94-D55D-41F4-ADFC-B46D4059BCC9}" srcOrd="1" destOrd="0" presId="urn:microsoft.com/office/officeart/2005/8/layout/hierarchy4"/>
    <dgm:cxn modelId="{CCA31A79-3092-4A2C-80E6-ABAC928CB5A7}" type="presParOf" srcId="{C56CC176-27B3-4EEC-93F1-912A0BC12A47}" destId="{2206A2B3-1487-4662-9D9D-EC0E519A40D2}" srcOrd="2" destOrd="0" presId="urn:microsoft.com/office/officeart/2005/8/layout/hierarchy4"/>
    <dgm:cxn modelId="{8032A7DB-A838-4884-AAB1-EBD2CE8B19B6}" type="presParOf" srcId="{2206A2B3-1487-4662-9D9D-EC0E519A40D2}" destId="{8C67268E-89EE-47DE-BF15-F1067F08B96B}" srcOrd="0" destOrd="0" presId="urn:microsoft.com/office/officeart/2005/8/layout/hierarchy4"/>
    <dgm:cxn modelId="{3403C10A-1565-405D-A6C4-360C92225781}" type="presParOf" srcId="{8C67268E-89EE-47DE-BF15-F1067F08B96B}" destId="{21A9A6E4-F0D7-4462-AE6D-132C78AEABF2}" srcOrd="0" destOrd="0" presId="urn:microsoft.com/office/officeart/2005/8/layout/hierarchy4"/>
    <dgm:cxn modelId="{F06053C9-5E7A-4074-8AB3-B10A7D16EFE5}" type="presParOf" srcId="{8C67268E-89EE-47DE-BF15-F1067F08B96B}" destId="{2008DF04-6041-4E4B-914F-CBF6D1B635E1}" srcOrd="1" destOrd="0" presId="urn:microsoft.com/office/officeart/2005/8/layout/hierarchy4"/>
    <dgm:cxn modelId="{3F095F89-F8DD-45DE-8286-3269A6C9BC34}" type="presParOf" srcId="{2206A2B3-1487-4662-9D9D-EC0E519A40D2}" destId="{86B0AC71-4CE8-4464-BB15-09730890A661}" srcOrd="1" destOrd="0" presId="urn:microsoft.com/office/officeart/2005/8/layout/hierarchy4"/>
    <dgm:cxn modelId="{703F676F-1984-474C-BF05-BA60251EDA4E}" type="presParOf" srcId="{2206A2B3-1487-4662-9D9D-EC0E519A40D2}" destId="{C78D4B1E-7CD2-47FD-9519-A7F53C222522}" srcOrd="2" destOrd="0" presId="urn:microsoft.com/office/officeart/2005/8/layout/hierarchy4"/>
    <dgm:cxn modelId="{3DAD2AB1-9B89-4D47-A40C-96519579E1EB}" type="presParOf" srcId="{C78D4B1E-7CD2-47FD-9519-A7F53C222522}" destId="{439AECE7-8167-41FA-9B31-3C4829F23306}" srcOrd="0" destOrd="0" presId="urn:microsoft.com/office/officeart/2005/8/layout/hierarchy4"/>
    <dgm:cxn modelId="{EC6157BF-27AF-4815-A8B6-9BC236758FA9}" type="presParOf" srcId="{C78D4B1E-7CD2-47FD-9519-A7F53C222522}" destId="{C7696B1E-3FDF-456A-9F89-BDCAADFE3421}" srcOrd="1" destOrd="0" presId="urn:microsoft.com/office/officeart/2005/8/layout/hierarchy4"/>
    <dgm:cxn modelId="{B18F73DD-6DF8-43FE-A3C5-3C6AAC007C59}" type="presParOf" srcId="{72B0899C-6DD6-4C92-A56B-4DEF1E6EF718}" destId="{1A541CD0-6083-45A7-AE7F-6E217DA922A9}" srcOrd="1" destOrd="0" presId="urn:microsoft.com/office/officeart/2005/8/layout/hierarchy4"/>
    <dgm:cxn modelId="{A81793AD-C56D-4BB3-8B2E-E3E1A1A0D7BF}" type="presParOf" srcId="{72B0899C-6DD6-4C92-A56B-4DEF1E6EF718}" destId="{126B3FAC-0E1F-4509-B0B6-D8CE6C2D0E5F}" srcOrd="2" destOrd="0" presId="urn:microsoft.com/office/officeart/2005/8/layout/hierarchy4"/>
    <dgm:cxn modelId="{6AF13A55-EADE-402F-AD6B-134A09412BBE}" type="presParOf" srcId="{126B3FAC-0E1F-4509-B0B6-D8CE6C2D0E5F}" destId="{C5DD98F9-86BD-4FE6-B485-CACC1FF52526}" srcOrd="0" destOrd="0" presId="urn:microsoft.com/office/officeart/2005/8/layout/hierarchy4"/>
    <dgm:cxn modelId="{62BFB554-384B-456A-A874-36FC086A36E7}" type="presParOf" srcId="{126B3FAC-0E1F-4509-B0B6-D8CE6C2D0E5F}" destId="{A138611D-9CD3-4946-AA06-F7C0F8D6008C}" srcOrd="1" destOrd="0" presId="urn:microsoft.com/office/officeart/2005/8/layout/hierarchy4"/>
    <dgm:cxn modelId="{A02D2C7A-B919-46AA-A596-75025E2910A7}" type="presParOf" srcId="{126B3FAC-0E1F-4509-B0B6-D8CE6C2D0E5F}" destId="{B14DFF3A-79E4-480F-8C34-15C55AF486F5}" srcOrd="2" destOrd="0" presId="urn:microsoft.com/office/officeart/2005/8/layout/hierarchy4"/>
    <dgm:cxn modelId="{F292FA04-D2AB-4F61-951D-60AD52222721}" type="presParOf" srcId="{B14DFF3A-79E4-480F-8C34-15C55AF486F5}" destId="{E0A6074C-58B4-47BC-B512-94EC905D2C7F}" srcOrd="0" destOrd="0" presId="urn:microsoft.com/office/officeart/2005/8/layout/hierarchy4"/>
    <dgm:cxn modelId="{BC7D99CA-D480-4C41-B0ED-FF4E3023BA87}" type="presParOf" srcId="{E0A6074C-58B4-47BC-B512-94EC905D2C7F}" destId="{AF2E762E-80F4-4F52-A7A8-2540F117C17A}" srcOrd="0" destOrd="0" presId="urn:microsoft.com/office/officeart/2005/8/layout/hierarchy4"/>
    <dgm:cxn modelId="{55BFEC18-611F-48E8-B035-65F9151245CB}" type="presParOf" srcId="{E0A6074C-58B4-47BC-B512-94EC905D2C7F}" destId="{11B184D9-FC2C-4F1C-8988-C492E5DDA5C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73AE945-FC85-49E0-9737-62B8CC869C3C}" type="doc">
      <dgm:prSet loTypeId="urn:microsoft.com/office/officeart/2005/8/layout/chevron1" loCatId="process" qsTypeId="urn:microsoft.com/office/officeart/2005/8/quickstyle/simple1" qsCatId="simple" csTypeId="urn:microsoft.com/office/officeart/2005/8/colors/colorful3" csCatId="colorful" phldr="1"/>
      <dgm:spPr/>
    </dgm:pt>
    <dgm:pt modelId="{EC313443-CEF7-4DD2-9348-C2B0E3BB4DCE}">
      <dgm:prSet phldrT="[Texto]"/>
      <dgm:spPr/>
      <dgm:t>
        <a:bodyPr/>
        <a:lstStyle/>
        <a:p>
          <a:r>
            <a:rPr lang="es-ES" dirty="0" smtClean="0">
              <a:solidFill>
                <a:schemeClr val="tx1"/>
              </a:solidFill>
            </a:rPr>
            <a:t>Padres autoritarios</a:t>
          </a:r>
          <a:endParaRPr lang="es-ES" dirty="0">
            <a:solidFill>
              <a:schemeClr val="tx1"/>
            </a:solidFill>
          </a:endParaRPr>
        </a:p>
      </dgm:t>
    </dgm:pt>
    <dgm:pt modelId="{1572D3D3-51B3-4230-821B-FA98D689BE8F}" type="parTrans" cxnId="{5A54F916-9C4C-425C-93D6-D4C010C36F31}">
      <dgm:prSet/>
      <dgm:spPr/>
      <dgm:t>
        <a:bodyPr/>
        <a:lstStyle/>
        <a:p>
          <a:endParaRPr lang="es-ES">
            <a:solidFill>
              <a:schemeClr val="tx1"/>
            </a:solidFill>
          </a:endParaRPr>
        </a:p>
      </dgm:t>
    </dgm:pt>
    <dgm:pt modelId="{3B60A6B1-8686-4CB0-AAAE-366AA0090466}" type="sibTrans" cxnId="{5A54F916-9C4C-425C-93D6-D4C010C36F31}">
      <dgm:prSet/>
      <dgm:spPr/>
      <dgm:t>
        <a:bodyPr/>
        <a:lstStyle/>
        <a:p>
          <a:endParaRPr lang="es-ES">
            <a:solidFill>
              <a:schemeClr val="tx1"/>
            </a:solidFill>
          </a:endParaRPr>
        </a:p>
      </dgm:t>
    </dgm:pt>
    <dgm:pt modelId="{F0285449-2274-43A9-84BD-5ADB19F3D1B6}">
      <dgm:prSet phldrT="[Texto]"/>
      <dgm:spPr/>
      <dgm:t>
        <a:bodyPr/>
        <a:lstStyle/>
        <a:p>
          <a:r>
            <a:rPr lang="es-ES" dirty="0" smtClean="0">
              <a:solidFill>
                <a:schemeClr val="tx1"/>
              </a:solidFill>
            </a:rPr>
            <a:t>Padres permisivos</a:t>
          </a:r>
          <a:endParaRPr lang="es-ES" dirty="0">
            <a:solidFill>
              <a:schemeClr val="tx1"/>
            </a:solidFill>
          </a:endParaRPr>
        </a:p>
      </dgm:t>
    </dgm:pt>
    <dgm:pt modelId="{BF533A4C-7735-4701-8BE8-D5B79E81C59E}" type="parTrans" cxnId="{16017A16-54C3-4AFC-B07E-0EA69ACE290B}">
      <dgm:prSet/>
      <dgm:spPr/>
      <dgm:t>
        <a:bodyPr/>
        <a:lstStyle/>
        <a:p>
          <a:endParaRPr lang="es-ES">
            <a:solidFill>
              <a:schemeClr val="tx1"/>
            </a:solidFill>
          </a:endParaRPr>
        </a:p>
      </dgm:t>
    </dgm:pt>
    <dgm:pt modelId="{BDE2832B-5886-4BAF-B293-11BB3A798664}" type="sibTrans" cxnId="{16017A16-54C3-4AFC-B07E-0EA69ACE290B}">
      <dgm:prSet/>
      <dgm:spPr/>
      <dgm:t>
        <a:bodyPr/>
        <a:lstStyle/>
        <a:p>
          <a:endParaRPr lang="es-ES">
            <a:solidFill>
              <a:schemeClr val="tx1"/>
            </a:solidFill>
          </a:endParaRPr>
        </a:p>
      </dgm:t>
    </dgm:pt>
    <dgm:pt modelId="{0EDEEEA3-986F-4C0A-B145-CA2DF22C5E47}">
      <dgm:prSet phldrT="[Texto]"/>
      <dgm:spPr/>
      <dgm:t>
        <a:bodyPr/>
        <a:lstStyle/>
        <a:p>
          <a:r>
            <a:rPr lang="es-ES" dirty="0" smtClean="0">
              <a:solidFill>
                <a:schemeClr val="tx1"/>
              </a:solidFill>
            </a:rPr>
            <a:t>Padres democráticos</a:t>
          </a:r>
          <a:endParaRPr lang="es-ES" dirty="0">
            <a:solidFill>
              <a:schemeClr val="tx1"/>
            </a:solidFill>
          </a:endParaRPr>
        </a:p>
      </dgm:t>
    </dgm:pt>
    <dgm:pt modelId="{60DB78B3-577B-4BE1-A8F9-EEA5D81B90F3}" type="parTrans" cxnId="{6EB37972-9DB8-4D0B-A677-BB0B5503A72E}">
      <dgm:prSet/>
      <dgm:spPr/>
      <dgm:t>
        <a:bodyPr/>
        <a:lstStyle/>
        <a:p>
          <a:endParaRPr lang="es-ES">
            <a:solidFill>
              <a:schemeClr val="tx1"/>
            </a:solidFill>
          </a:endParaRPr>
        </a:p>
      </dgm:t>
    </dgm:pt>
    <dgm:pt modelId="{71C5F9CD-718A-46DA-A9DA-6E2A39537959}" type="sibTrans" cxnId="{6EB37972-9DB8-4D0B-A677-BB0B5503A72E}">
      <dgm:prSet/>
      <dgm:spPr/>
      <dgm:t>
        <a:bodyPr/>
        <a:lstStyle/>
        <a:p>
          <a:endParaRPr lang="es-ES">
            <a:solidFill>
              <a:schemeClr val="tx1"/>
            </a:solidFill>
          </a:endParaRPr>
        </a:p>
      </dgm:t>
    </dgm:pt>
    <dgm:pt modelId="{5ECF13FC-29BF-4772-BCCB-FC23860C6950}" type="pres">
      <dgm:prSet presAssocID="{173AE945-FC85-49E0-9737-62B8CC869C3C}" presName="Name0" presStyleCnt="0">
        <dgm:presLayoutVars>
          <dgm:dir/>
          <dgm:animLvl val="lvl"/>
          <dgm:resizeHandles val="exact"/>
        </dgm:presLayoutVars>
      </dgm:prSet>
      <dgm:spPr/>
    </dgm:pt>
    <dgm:pt modelId="{19279A0C-5988-4EEA-837F-7983FD556FEE}" type="pres">
      <dgm:prSet presAssocID="{EC313443-CEF7-4DD2-9348-C2B0E3BB4DCE}" presName="parTxOnly" presStyleLbl="node1" presStyleIdx="0" presStyleCnt="3">
        <dgm:presLayoutVars>
          <dgm:chMax val="0"/>
          <dgm:chPref val="0"/>
          <dgm:bulletEnabled val="1"/>
        </dgm:presLayoutVars>
      </dgm:prSet>
      <dgm:spPr/>
    </dgm:pt>
    <dgm:pt modelId="{7FBF3748-9C13-4C90-AA09-753EB083C272}" type="pres">
      <dgm:prSet presAssocID="{3B60A6B1-8686-4CB0-AAAE-366AA0090466}" presName="parTxOnlySpace" presStyleCnt="0"/>
      <dgm:spPr/>
    </dgm:pt>
    <dgm:pt modelId="{55653D62-5EBD-4E1A-B1A0-7BBDBCC57616}" type="pres">
      <dgm:prSet presAssocID="{F0285449-2274-43A9-84BD-5ADB19F3D1B6}" presName="parTxOnly" presStyleLbl="node1" presStyleIdx="1" presStyleCnt="3">
        <dgm:presLayoutVars>
          <dgm:chMax val="0"/>
          <dgm:chPref val="0"/>
          <dgm:bulletEnabled val="1"/>
        </dgm:presLayoutVars>
      </dgm:prSet>
      <dgm:spPr/>
    </dgm:pt>
    <dgm:pt modelId="{394F001E-558C-4C55-8491-E9C27010AB77}" type="pres">
      <dgm:prSet presAssocID="{BDE2832B-5886-4BAF-B293-11BB3A798664}" presName="parTxOnlySpace" presStyleCnt="0"/>
      <dgm:spPr/>
    </dgm:pt>
    <dgm:pt modelId="{4F945BAB-98B0-4E44-B17F-EA30AFAA6E96}" type="pres">
      <dgm:prSet presAssocID="{0EDEEEA3-986F-4C0A-B145-CA2DF22C5E47}" presName="parTxOnly" presStyleLbl="node1" presStyleIdx="2" presStyleCnt="3">
        <dgm:presLayoutVars>
          <dgm:chMax val="0"/>
          <dgm:chPref val="0"/>
          <dgm:bulletEnabled val="1"/>
        </dgm:presLayoutVars>
      </dgm:prSet>
      <dgm:spPr/>
    </dgm:pt>
  </dgm:ptLst>
  <dgm:cxnLst>
    <dgm:cxn modelId="{6EB37972-9DB8-4D0B-A677-BB0B5503A72E}" srcId="{173AE945-FC85-49E0-9737-62B8CC869C3C}" destId="{0EDEEEA3-986F-4C0A-B145-CA2DF22C5E47}" srcOrd="2" destOrd="0" parTransId="{60DB78B3-577B-4BE1-A8F9-EEA5D81B90F3}" sibTransId="{71C5F9CD-718A-46DA-A9DA-6E2A39537959}"/>
    <dgm:cxn modelId="{5A54F916-9C4C-425C-93D6-D4C010C36F31}" srcId="{173AE945-FC85-49E0-9737-62B8CC869C3C}" destId="{EC313443-CEF7-4DD2-9348-C2B0E3BB4DCE}" srcOrd="0" destOrd="0" parTransId="{1572D3D3-51B3-4230-821B-FA98D689BE8F}" sibTransId="{3B60A6B1-8686-4CB0-AAAE-366AA0090466}"/>
    <dgm:cxn modelId="{CB10FD97-B54C-414D-AC3A-AB803A53E94C}" type="presOf" srcId="{EC313443-CEF7-4DD2-9348-C2B0E3BB4DCE}" destId="{19279A0C-5988-4EEA-837F-7983FD556FEE}" srcOrd="0" destOrd="0" presId="urn:microsoft.com/office/officeart/2005/8/layout/chevron1"/>
    <dgm:cxn modelId="{B280615F-5DB7-4738-BB20-96C5E3AC6A0A}" type="presOf" srcId="{173AE945-FC85-49E0-9737-62B8CC869C3C}" destId="{5ECF13FC-29BF-4772-BCCB-FC23860C6950}" srcOrd="0" destOrd="0" presId="urn:microsoft.com/office/officeart/2005/8/layout/chevron1"/>
    <dgm:cxn modelId="{5C324D81-CD9B-4FD4-9682-1B67C56C3CE1}" type="presOf" srcId="{0EDEEEA3-986F-4C0A-B145-CA2DF22C5E47}" destId="{4F945BAB-98B0-4E44-B17F-EA30AFAA6E96}" srcOrd="0" destOrd="0" presId="urn:microsoft.com/office/officeart/2005/8/layout/chevron1"/>
    <dgm:cxn modelId="{16017A16-54C3-4AFC-B07E-0EA69ACE290B}" srcId="{173AE945-FC85-49E0-9737-62B8CC869C3C}" destId="{F0285449-2274-43A9-84BD-5ADB19F3D1B6}" srcOrd="1" destOrd="0" parTransId="{BF533A4C-7735-4701-8BE8-D5B79E81C59E}" sibTransId="{BDE2832B-5886-4BAF-B293-11BB3A798664}"/>
    <dgm:cxn modelId="{9433A479-77F5-490D-98FF-1D49A259BEFC}" type="presOf" srcId="{F0285449-2274-43A9-84BD-5ADB19F3D1B6}" destId="{55653D62-5EBD-4E1A-B1A0-7BBDBCC57616}" srcOrd="0" destOrd="0" presId="urn:microsoft.com/office/officeart/2005/8/layout/chevron1"/>
    <dgm:cxn modelId="{AEAB4956-708C-4B66-BFA3-588F5C34AA3C}" type="presParOf" srcId="{5ECF13FC-29BF-4772-BCCB-FC23860C6950}" destId="{19279A0C-5988-4EEA-837F-7983FD556FEE}" srcOrd="0" destOrd="0" presId="urn:microsoft.com/office/officeart/2005/8/layout/chevron1"/>
    <dgm:cxn modelId="{F1F6CA58-E651-42B1-AB47-AEDD3716676A}" type="presParOf" srcId="{5ECF13FC-29BF-4772-BCCB-FC23860C6950}" destId="{7FBF3748-9C13-4C90-AA09-753EB083C272}" srcOrd="1" destOrd="0" presId="urn:microsoft.com/office/officeart/2005/8/layout/chevron1"/>
    <dgm:cxn modelId="{5280DF0B-AE43-407A-B0C6-7412AE4B01CB}" type="presParOf" srcId="{5ECF13FC-29BF-4772-BCCB-FC23860C6950}" destId="{55653D62-5EBD-4E1A-B1A0-7BBDBCC57616}" srcOrd="2" destOrd="0" presId="urn:microsoft.com/office/officeart/2005/8/layout/chevron1"/>
    <dgm:cxn modelId="{6CCBD3E3-0E05-4E71-B397-26EBEE29D936}" type="presParOf" srcId="{5ECF13FC-29BF-4772-BCCB-FC23860C6950}" destId="{394F001E-558C-4C55-8491-E9C27010AB77}" srcOrd="3" destOrd="0" presId="urn:microsoft.com/office/officeart/2005/8/layout/chevron1"/>
    <dgm:cxn modelId="{E717B332-CF40-4BCE-B3F2-41DF1DC2DF6D}" type="presParOf" srcId="{5ECF13FC-29BF-4772-BCCB-FC23860C6950}" destId="{4F945BAB-98B0-4E44-B17F-EA30AFAA6E96}"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E0F694-8730-4F64-A14C-00D2465F9CC8}">
      <dsp:nvSpPr>
        <dsp:cNvPr id="0" name=""/>
        <dsp:cNvSpPr/>
      </dsp:nvSpPr>
      <dsp:spPr>
        <a:xfrm>
          <a:off x="752647" y="0"/>
          <a:ext cx="5943600" cy="5943600"/>
        </a:xfrm>
        <a:prstGeom prst="triangle">
          <a:avLst/>
        </a:prstGeom>
        <a:gradFill rotWithShape="0">
          <a:gsLst>
            <a:gs pos="0">
              <a:schemeClr val="accent2">
                <a:shade val="80000"/>
                <a:hueOff val="0"/>
                <a:satOff val="0"/>
                <a:lumOff val="0"/>
                <a:alphaOff val="0"/>
                <a:tint val="100000"/>
                <a:shade val="100000"/>
                <a:satMod val="130000"/>
              </a:schemeClr>
            </a:gs>
            <a:gs pos="100000">
              <a:schemeClr val="accent2">
                <a:shade val="8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719E1EA-4F75-4646-987D-1AF6DB8E8C6E}">
      <dsp:nvSpPr>
        <dsp:cNvPr id="0" name=""/>
        <dsp:cNvSpPr/>
      </dsp:nvSpPr>
      <dsp:spPr>
        <a:xfrm>
          <a:off x="3724447" y="597552"/>
          <a:ext cx="3863340" cy="1406961"/>
        </a:xfrm>
        <a:prstGeom prst="roundRect">
          <a:avLst/>
        </a:prstGeom>
        <a:solidFill>
          <a:schemeClr val="lt1">
            <a:alpha val="90000"/>
            <a:hueOff val="0"/>
            <a:satOff val="0"/>
            <a:lumOff val="0"/>
            <a:alphaOff val="0"/>
          </a:schemeClr>
        </a:soli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r>
            <a:rPr lang="es-ES" sz="5800" kern="1200" smtClean="0"/>
            <a:t>Familia  </a:t>
          </a:r>
          <a:endParaRPr lang="es-ES" sz="5800" kern="1200" dirty="0"/>
        </a:p>
      </dsp:txBody>
      <dsp:txXfrm>
        <a:off x="3793129" y="666234"/>
        <a:ext cx="3725976" cy="1269597"/>
      </dsp:txXfrm>
    </dsp:sp>
    <dsp:sp modelId="{B20CE091-B552-478A-8E9A-7CBE9EBA2C9E}">
      <dsp:nvSpPr>
        <dsp:cNvPr id="0" name=""/>
        <dsp:cNvSpPr/>
      </dsp:nvSpPr>
      <dsp:spPr>
        <a:xfrm>
          <a:off x="3724447" y="2180384"/>
          <a:ext cx="3863340" cy="1406961"/>
        </a:xfrm>
        <a:prstGeom prst="roundRect">
          <a:avLst/>
        </a:prstGeom>
        <a:solidFill>
          <a:schemeClr val="lt1">
            <a:alpha val="90000"/>
            <a:hueOff val="0"/>
            <a:satOff val="0"/>
            <a:lumOff val="0"/>
            <a:alphaOff val="0"/>
          </a:schemeClr>
        </a:solidFill>
        <a:ln w="9525" cap="flat" cmpd="sng" algn="ctr">
          <a:solidFill>
            <a:schemeClr val="accent2">
              <a:shade val="80000"/>
              <a:hueOff val="-17936"/>
              <a:satOff val="-2012"/>
              <a:lumOff val="1284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r>
            <a:rPr lang="es-ES" sz="5800" kern="1200" smtClean="0"/>
            <a:t>Contexto   </a:t>
          </a:r>
          <a:endParaRPr lang="es-ES" sz="5800" kern="1200" dirty="0"/>
        </a:p>
      </dsp:txBody>
      <dsp:txXfrm>
        <a:off x="3793129" y="2249066"/>
        <a:ext cx="3725976" cy="1269597"/>
      </dsp:txXfrm>
    </dsp:sp>
    <dsp:sp modelId="{00F287C7-1D01-4206-A295-51648B39DE3C}">
      <dsp:nvSpPr>
        <dsp:cNvPr id="0" name=""/>
        <dsp:cNvSpPr/>
      </dsp:nvSpPr>
      <dsp:spPr>
        <a:xfrm>
          <a:off x="3724447" y="3763215"/>
          <a:ext cx="3863340" cy="1406961"/>
        </a:xfrm>
        <a:prstGeom prst="roundRect">
          <a:avLst/>
        </a:prstGeom>
        <a:solidFill>
          <a:schemeClr val="lt1">
            <a:alpha val="90000"/>
            <a:hueOff val="0"/>
            <a:satOff val="0"/>
            <a:lumOff val="0"/>
            <a:alphaOff val="0"/>
          </a:schemeClr>
        </a:solidFill>
        <a:ln w="9525" cap="flat" cmpd="sng" algn="ctr">
          <a:solidFill>
            <a:schemeClr val="accent2">
              <a:shade val="80000"/>
              <a:hueOff val="-35872"/>
              <a:satOff val="-4024"/>
              <a:lumOff val="2568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r>
            <a:rPr lang="es-ES" sz="5800" kern="1200" smtClean="0"/>
            <a:t>Educación  </a:t>
          </a:r>
          <a:endParaRPr lang="es-ES" sz="5800" kern="1200" dirty="0"/>
        </a:p>
      </dsp:txBody>
      <dsp:txXfrm>
        <a:off x="3793129" y="3831897"/>
        <a:ext cx="3725976" cy="12695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2C7CF-2CA2-4BF1-AAED-702E3FAEBDD4}">
      <dsp:nvSpPr>
        <dsp:cNvPr id="0" name=""/>
        <dsp:cNvSpPr/>
      </dsp:nvSpPr>
      <dsp:spPr>
        <a:xfrm>
          <a:off x="992" y="194138"/>
          <a:ext cx="3869531" cy="2321718"/>
        </a:xfrm>
        <a:prstGeom prst="rect">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s-ES" sz="5400" kern="1200" dirty="0" smtClean="0">
              <a:solidFill>
                <a:schemeClr val="tx1"/>
              </a:solidFill>
            </a:rPr>
            <a:t>Cognitivo </a:t>
          </a:r>
          <a:endParaRPr lang="es-ES" sz="5400" kern="1200" dirty="0">
            <a:solidFill>
              <a:schemeClr val="tx1"/>
            </a:solidFill>
          </a:endParaRPr>
        </a:p>
      </dsp:txBody>
      <dsp:txXfrm>
        <a:off x="992" y="194138"/>
        <a:ext cx="3869531" cy="2321718"/>
      </dsp:txXfrm>
    </dsp:sp>
    <dsp:sp modelId="{5758C5E3-5A0C-47C5-AF59-6C2AB4836889}">
      <dsp:nvSpPr>
        <dsp:cNvPr id="0" name=""/>
        <dsp:cNvSpPr/>
      </dsp:nvSpPr>
      <dsp:spPr>
        <a:xfrm>
          <a:off x="4257476" y="194138"/>
          <a:ext cx="3869531" cy="2321718"/>
        </a:xfrm>
        <a:prstGeom prst="rect">
          <a:avLst/>
        </a:prstGeom>
        <a:gradFill rotWithShape="0">
          <a:gsLst>
            <a:gs pos="0">
              <a:schemeClr val="accent5">
                <a:hueOff val="-3311292"/>
                <a:satOff val="13270"/>
                <a:lumOff val="2876"/>
                <a:alphaOff val="0"/>
                <a:tint val="100000"/>
                <a:shade val="100000"/>
                <a:satMod val="130000"/>
              </a:schemeClr>
            </a:gs>
            <a:gs pos="100000">
              <a:schemeClr val="accent5">
                <a:hueOff val="-3311292"/>
                <a:satOff val="13270"/>
                <a:lumOff val="287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s-ES" sz="5400" kern="1200" dirty="0" smtClean="0">
              <a:solidFill>
                <a:schemeClr val="tx1"/>
              </a:solidFill>
            </a:rPr>
            <a:t>Emocional </a:t>
          </a:r>
          <a:endParaRPr lang="es-ES" sz="5400" kern="1200" dirty="0">
            <a:solidFill>
              <a:schemeClr val="tx1"/>
            </a:solidFill>
          </a:endParaRPr>
        </a:p>
      </dsp:txBody>
      <dsp:txXfrm>
        <a:off x="4257476" y="194138"/>
        <a:ext cx="3869531" cy="2321718"/>
      </dsp:txXfrm>
    </dsp:sp>
    <dsp:sp modelId="{B810E202-FABE-4116-A855-19B5A2758AAF}">
      <dsp:nvSpPr>
        <dsp:cNvPr id="0" name=""/>
        <dsp:cNvSpPr/>
      </dsp:nvSpPr>
      <dsp:spPr>
        <a:xfrm>
          <a:off x="992" y="2902810"/>
          <a:ext cx="3869531" cy="2321718"/>
        </a:xfrm>
        <a:prstGeom prst="rect">
          <a:avLst/>
        </a:prstGeom>
        <a:gradFill rotWithShape="0">
          <a:gsLst>
            <a:gs pos="0">
              <a:schemeClr val="accent5">
                <a:hueOff val="-6622584"/>
                <a:satOff val="26541"/>
                <a:lumOff val="5752"/>
                <a:alphaOff val="0"/>
                <a:tint val="100000"/>
                <a:shade val="100000"/>
                <a:satMod val="130000"/>
              </a:schemeClr>
            </a:gs>
            <a:gs pos="100000">
              <a:schemeClr val="accent5">
                <a:hueOff val="-6622584"/>
                <a:satOff val="26541"/>
                <a:lumOff val="5752"/>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s-ES" sz="5400" kern="1200" dirty="0" err="1" smtClean="0">
              <a:solidFill>
                <a:schemeClr val="tx1"/>
              </a:solidFill>
            </a:rPr>
            <a:t>Socioafetivo</a:t>
          </a:r>
          <a:r>
            <a:rPr lang="es-ES" sz="5400" kern="1200" dirty="0" smtClean="0">
              <a:solidFill>
                <a:schemeClr val="tx1"/>
              </a:solidFill>
            </a:rPr>
            <a:t> </a:t>
          </a:r>
          <a:endParaRPr lang="es-ES" sz="5400" kern="1200" dirty="0">
            <a:solidFill>
              <a:schemeClr val="tx1"/>
            </a:solidFill>
          </a:endParaRPr>
        </a:p>
      </dsp:txBody>
      <dsp:txXfrm>
        <a:off x="992" y="2902810"/>
        <a:ext cx="3869531" cy="2321718"/>
      </dsp:txXfrm>
    </dsp:sp>
    <dsp:sp modelId="{D9A7A1CA-51D4-4780-9A40-66130AC40126}">
      <dsp:nvSpPr>
        <dsp:cNvPr id="0" name=""/>
        <dsp:cNvSpPr/>
      </dsp:nvSpPr>
      <dsp:spPr>
        <a:xfrm>
          <a:off x="4257476" y="2902810"/>
          <a:ext cx="3869531" cy="2321718"/>
        </a:xfrm>
        <a:prstGeom prst="rect">
          <a:avLst/>
        </a:prstGeom>
        <a:gradFill rotWithShape="0">
          <a:gsLst>
            <a:gs pos="0">
              <a:schemeClr val="accent5">
                <a:hueOff val="-9933876"/>
                <a:satOff val="39811"/>
                <a:lumOff val="8628"/>
                <a:alphaOff val="0"/>
                <a:tint val="100000"/>
                <a:shade val="100000"/>
                <a:satMod val="130000"/>
              </a:schemeClr>
            </a:gs>
            <a:gs pos="100000">
              <a:schemeClr val="accent5">
                <a:hueOff val="-9933876"/>
                <a:satOff val="39811"/>
                <a:lumOff val="862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s-ES" sz="5400" kern="1200" dirty="0" smtClean="0">
              <a:solidFill>
                <a:schemeClr val="tx1"/>
              </a:solidFill>
            </a:rPr>
            <a:t>Personal </a:t>
          </a:r>
          <a:endParaRPr lang="es-ES" sz="5400" kern="1200" dirty="0">
            <a:solidFill>
              <a:schemeClr val="tx1"/>
            </a:solidFill>
          </a:endParaRPr>
        </a:p>
      </dsp:txBody>
      <dsp:txXfrm>
        <a:off x="4257476" y="2902810"/>
        <a:ext cx="3869531" cy="23217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B764-1272-4E37-BAE7-D8CC19AA8C1C}">
      <dsp:nvSpPr>
        <dsp:cNvPr id="0" name=""/>
        <dsp:cNvSpPr/>
      </dsp:nvSpPr>
      <dsp:spPr>
        <a:xfrm>
          <a:off x="182879" y="453813"/>
          <a:ext cx="4511040" cy="4511039"/>
        </a:xfrm>
        <a:prstGeom prst="ellipse">
          <a:avLst/>
        </a:prstGeom>
        <a:gradFill rotWithShape="0">
          <a:gsLst>
            <a:gs pos="0">
              <a:schemeClr val="accent5">
                <a:alpha val="50000"/>
                <a:hueOff val="0"/>
                <a:satOff val="0"/>
                <a:lumOff val="0"/>
                <a:alphaOff val="0"/>
                <a:tint val="100000"/>
                <a:shade val="100000"/>
                <a:satMod val="130000"/>
              </a:schemeClr>
            </a:gs>
            <a:gs pos="100000">
              <a:schemeClr val="accent5">
                <a:alpha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r>
            <a:rPr lang="es-ES" sz="3700" kern="1200" dirty="0" smtClean="0"/>
            <a:t>Microsistema </a:t>
          </a:r>
          <a:endParaRPr lang="es-ES" sz="3700" kern="1200" dirty="0"/>
        </a:p>
      </dsp:txBody>
      <dsp:txXfrm>
        <a:off x="812799" y="985762"/>
        <a:ext cx="2600960" cy="3447142"/>
      </dsp:txXfrm>
    </dsp:sp>
    <dsp:sp modelId="{4BB68592-5FD5-439B-8FF0-E71F1A7EE883}">
      <dsp:nvSpPr>
        <dsp:cNvPr id="0" name=""/>
        <dsp:cNvSpPr/>
      </dsp:nvSpPr>
      <dsp:spPr>
        <a:xfrm>
          <a:off x="3434080" y="453813"/>
          <a:ext cx="4511040" cy="4511039"/>
        </a:xfrm>
        <a:prstGeom prst="ellipse">
          <a:avLst/>
        </a:prstGeom>
        <a:gradFill rotWithShape="0">
          <a:gsLst>
            <a:gs pos="0">
              <a:schemeClr val="accent5">
                <a:alpha val="50000"/>
                <a:hueOff val="-9933876"/>
                <a:satOff val="39811"/>
                <a:lumOff val="8628"/>
                <a:alphaOff val="0"/>
                <a:tint val="100000"/>
                <a:shade val="100000"/>
                <a:satMod val="130000"/>
              </a:schemeClr>
            </a:gs>
            <a:gs pos="100000">
              <a:schemeClr val="accent5">
                <a:alpha val="50000"/>
                <a:hueOff val="-9933876"/>
                <a:satOff val="39811"/>
                <a:lumOff val="862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r>
            <a:rPr lang="es-ES" sz="3700" kern="1200" dirty="0" err="1" smtClean="0"/>
            <a:t>Exosistema</a:t>
          </a:r>
          <a:r>
            <a:rPr lang="es-ES" sz="3700" kern="1200" dirty="0" smtClean="0"/>
            <a:t> </a:t>
          </a:r>
          <a:endParaRPr lang="es-ES" sz="3700" kern="1200" dirty="0"/>
        </a:p>
      </dsp:txBody>
      <dsp:txXfrm>
        <a:off x="4714240" y="985762"/>
        <a:ext cx="2600960" cy="34471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00AE6-0EAF-40A2-BACE-BD8AD5342AE8}">
      <dsp:nvSpPr>
        <dsp:cNvPr id="0" name=""/>
        <dsp:cNvSpPr/>
      </dsp:nvSpPr>
      <dsp:spPr>
        <a:xfrm>
          <a:off x="1872826" y="220133"/>
          <a:ext cx="4368800" cy="1517226"/>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AA9279-1DB8-4871-BC05-23F7408A07F2}">
      <dsp:nvSpPr>
        <dsp:cNvPr id="0" name=""/>
        <dsp:cNvSpPr/>
      </dsp:nvSpPr>
      <dsp:spPr>
        <a:xfrm>
          <a:off x="3640666" y="3935306"/>
          <a:ext cx="846666" cy="541866"/>
        </a:xfrm>
        <a:prstGeom prst="downArrow">
          <a:avLst/>
        </a:prstGeom>
        <a:gradFill rotWithShape="0">
          <a:gsLst>
            <a:gs pos="0">
              <a:schemeClr val="accent2">
                <a:tint val="40000"/>
                <a:hueOff val="0"/>
                <a:satOff val="0"/>
                <a:lumOff val="0"/>
                <a:alphaOff val="0"/>
                <a:tint val="100000"/>
                <a:shade val="100000"/>
                <a:satMod val="130000"/>
              </a:schemeClr>
            </a:gs>
            <a:gs pos="100000">
              <a:schemeClr val="accent2">
                <a:tint val="4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sp>
    <dsp:sp modelId="{CF180E89-ED9B-4996-8A74-8FC6C2F21EDF}">
      <dsp:nvSpPr>
        <dsp:cNvPr id="0" name=""/>
        <dsp:cNvSpPr/>
      </dsp:nvSpPr>
      <dsp:spPr>
        <a:xfrm>
          <a:off x="2031999" y="4368800"/>
          <a:ext cx="406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s-ES" sz="3000" kern="1200" dirty="0" smtClean="0"/>
            <a:t>DESARROLLO INFANTIL</a:t>
          </a:r>
          <a:endParaRPr lang="es-ES" sz="3000" kern="1200" dirty="0"/>
        </a:p>
      </dsp:txBody>
      <dsp:txXfrm>
        <a:off x="2031999" y="4368800"/>
        <a:ext cx="4064000" cy="1016000"/>
      </dsp:txXfrm>
    </dsp:sp>
    <dsp:sp modelId="{29F33101-DBCC-4E58-B8EA-329B74137579}">
      <dsp:nvSpPr>
        <dsp:cNvPr id="0" name=""/>
        <dsp:cNvSpPr/>
      </dsp:nvSpPr>
      <dsp:spPr>
        <a:xfrm>
          <a:off x="3461173" y="1854538"/>
          <a:ext cx="1524000" cy="1524000"/>
        </a:xfrm>
        <a:prstGeom prst="ellipse">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ESTILO EDUCATIVO</a:t>
          </a:r>
          <a:endParaRPr lang="es-ES" sz="1500" kern="1200" dirty="0"/>
        </a:p>
      </dsp:txBody>
      <dsp:txXfrm>
        <a:off x="3684358" y="2077723"/>
        <a:ext cx="1077630" cy="1077630"/>
      </dsp:txXfrm>
    </dsp:sp>
    <dsp:sp modelId="{1F12CE64-4E2B-4306-90BF-FC8265B6801D}">
      <dsp:nvSpPr>
        <dsp:cNvPr id="0" name=""/>
        <dsp:cNvSpPr/>
      </dsp:nvSpPr>
      <dsp:spPr>
        <a:xfrm>
          <a:off x="2370666" y="711200"/>
          <a:ext cx="1524000" cy="1524000"/>
        </a:xfrm>
        <a:prstGeom prst="ellipse">
          <a:avLst/>
        </a:prstGeom>
        <a:gradFill rotWithShape="0">
          <a:gsLst>
            <a:gs pos="0">
              <a:schemeClr val="accent2">
                <a:hueOff val="2340759"/>
                <a:satOff val="-2919"/>
                <a:lumOff val="686"/>
                <a:alphaOff val="0"/>
                <a:tint val="100000"/>
                <a:shade val="100000"/>
                <a:satMod val="130000"/>
              </a:schemeClr>
            </a:gs>
            <a:gs pos="100000">
              <a:schemeClr val="accent2">
                <a:hueOff val="2340759"/>
                <a:satOff val="-2919"/>
                <a:lumOff val="68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solidFill>
                <a:schemeClr val="tx1"/>
              </a:solidFill>
            </a:rPr>
            <a:t>ESTRUCTURA</a:t>
          </a:r>
          <a:endParaRPr lang="es-ES" sz="1500" kern="1200" dirty="0">
            <a:solidFill>
              <a:schemeClr val="tx1"/>
            </a:solidFill>
          </a:endParaRPr>
        </a:p>
      </dsp:txBody>
      <dsp:txXfrm>
        <a:off x="2593851" y="934385"/>
        <a:ext cx="1077630" cy="1077630"/>
      </dsp:txXfrm>
    </dsp:sp>
    <dsp:sp modelId="{C46A35D0-95CC-4AA6-97AF-923BFC40546D}">
      <dsp:nvSpPr>
        <dsp:cNvPr id="0" name=""/>
        <dsp:cNvSpPr/>
      </dsp:nvSpPr>
      <dsp:spPr>
        <a:xfrm>
          <a:off x="3928533" y="342730"/>
          <a:ext cx="1524000" cy="1524000"/>
        </a:xfrm>
        <a:prstGeom prst="ellipse">
          <a:avLst/>
        </a:prstGeom>
        <a:gradFill rotWithShape="0">
          <a:gsLst>
            <a:gs pos="0">
              <a:schemeClr val="accent2">
                <a:hueOff val="4681519"/>
                <a:satOff val="-5839"/>
                <a:lumOff val="1373"/>
                <a:alphaOff val="0"/>
                <a:tint val="100000"/>
                <a:shade val="100000"/>
                <a:satMod val="130000"/>
              </a:schemeClr>
            </a:gs>
            <a:gs pos="100000">
              <a:schemeClr val="accent2">
                <a:hueOff val="4681519"/>
                <a:satOff val="-5839"/>
                <a:lumOff val="1373"/>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solidFill>
                <a:schemeClr val="tx1"/>
              </a:solidFill>
            </a:rPr>
            <a:t>CLIMA FAMILIAR</a:t>
          </a:r>
          <a:endParaRPr lang="es-ES" sz="1500" kern="1200" dirty="0">
            <a:solidFill>
              <a:schemeClr val="tx1"/>
            </a:solidFill>
          </a:endParaRPr>
        </a:p>
      </dsp:txBody>
      <dsp:txXfrm>
        <a:off x="4151718" y="565915"/>
        <a:ext cx="1077630" cy="1077630"/>
      </dsp:txXfrm>
    </dsp:sp>
    <dsp:sp modelId="{11CBDB13-D0D5-4542-B497-9FD23D6C4176}">
      <dsp:nvSpPr>
        <dsp:cNvPr id="0" name=""/>
        <dsp:cNvSpPr/>
      </dsp:nvSpPr>
      <dsp:spPr>
        <a:xfrm>
          <a:off x="1693333" y="33866"/>
          <a:ext cx="4741333" cy="3793066"/>
        </a:xfrm>
        <a:prstGeom prst="funnel">
          <a:avLst/>
        </a:prstGeom>
        <a:solidFill>
          <a:schemeClr val="lt1">
            <a:alpha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362BDD-FB18-4AD3-8C56-EB70B66A426F}">
      <dsp:nvSpPr>
        <dsp:cNvPr id="0" name=""/>
        <dsp:cNvSpPr/>
      </dsp:nvSpPr>
      <dsp:spPr>
        <a:xfrm rot="5400000">
          <a:off x="613750" y="1633117"/>
          <a:ext cx="1841977" cy="3065009"/>
        </a:xfrm>
        <a:prstGeom prst="corner">
          <a:avLst>
            <a:gd name="adj1" fmla="val 16120"/>
            <a:gd name="adj2" fmla="val 16110"/>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14E44F-C1A3-44DE-84BF-446E7A2DBBFF}">
      <dsp:nvSpPr>
        <dsp:cNvPr id="0" name=""/>
        <dsp:cNvSpPr/>
      </dsp:nvSpPr>
      <dsp:spPr>
        <a:xfrm>
          <a:off x="306278" y="2548894"/>
          <a:ext cx="2767107" cy="2425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smtClean="0"/>
            <a:t>Clase social </a:t>
          </a:r>
          <a:endParaRPr lang="es-ES" sz="3000" kern="1200" dirty="0"/>
        </a:p>
      </dsp:txBody>
      <dsp:txXfrm>
        <a:off x="306278" y="2548894"/>
        <a:ext cx="2767107" cy="2425532"/>
      </dsp:txXfrm>
    </dsp:sp>
    <dsp:sp modelId="{18E6C54F-D806-49C3-B21E-6518F9F2A384}">
      <dsp:nvSpPr>
        <dsp:cNvPr id="0" name=""/>
        <dsp:cNvSpPr/>
      </dsp:nvSpPr>
      <dsp:spPr>
        <a:xfrm>
          <a:off x="2551290" y="1407467"/>
          <a:ext cx="522095" cy="522095"/>
        </a:xfrm>
        <a:prstGeom prst="triangle">
          <a:avLst>
            <a:gd name="adj" fmla="val 100000"/>
          </a:avLst>
        </a:prstGeom>
        <a:solidFill>
          <a:schemeClr val="accent5">
            <a:hueOff val="-2483469"/>
            <a:satOff val="9953"/>
            <a:lumOff val="2157"/>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286DA8-7704-4536-B40F-B4298B2275F9}">
      <dsp:nvSpPr>
        <dsp:cNvPr id="0" name=""/>
        <dsp:cNvSpPr/>
      </dsp:nvSpPr>
      <dsp:spPr>
        <a:xfrm rot="5400000">
          <a:off x="4001231" y="794881"/>
          <a:ext cx="1841977" cy="3065009"/>
        </a:xfrm>
        <a:prstGeom prst="corner">
          <a:avLst>
            <a:gd name="adj1" fmla="val 16120"/>
            <a:gd name="adj2" fmla="val 16110"/>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2DBFE9-D691-4457-951F-4C4A34CDD80A}">
      <dsp:nvSpPr>
        <dsp:cNvPr id="0" name=""/>
        <dsp:cNvSpPr/>
      </dsp:nvSpPr>
      <dsp:spPr>
        <a:xfrm>
          <a:off x="3693759" y="1710659"/>
          <a:ext cx="2767107" cy="2425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smtClean="0"/>
            <a:t>Desempleo </a:t>
          </a:r>
          <a:endParaRPr lang="es-ES" sz="3000" kern="1200" dirty="0"/>
        </a:p>
      </dsp:txBody>
      <dsp:txXfrm>
        <a:off x="3693759" y="1710659"/>
        <a:ext cx="2767107" cy="2425532"/>
      </dsp:txXfrm>
    </dsp:sp>
    <dsp:sp modelId="{915CE2E0-0379-45AF-B3F3-70DE4FE62313}">
      <dsp:nvSpPr>
        <dsp:cNvPr id="0" name=""/>
        <dsp:cNvSpPr/>
      </dsp:nvSpPr>
      <dsp:spPr>
        <a:xfrm>
          <a:off x="5938771" y="569232"/>
          <a:ext cx="522095" cy="522095"/>
        </a:xfrm>
        <a:prstGeom prst="triangle">
          <a:avLst>
            <a:gd name="adj" fmla="val 100000"/>
          </a:avLst>
        </a:prstGeom>
        <a:solidFill>
          <a:schemeClr val="accent5">
            <a:hueOff val="-7450407"/>
            <a:satOff val="29858"/>
            <a:lumOff val="6471"/>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A53B94-C4C4-41E3-B60E-AD6DB632ECE0}">
      <dsp:nvSpPr>
        <dsp:cNvPr id="0" name=""/>
        <dsp:cNvSpPr/>
      </dsp:nvSpPr>
      <dsp:spPr>
        <a:xfrm rot="5400000">
          <a:off x="7388711" y="-43353"/>
          <a:ext cx="1841977" cy="3065009"/>
        </a:xfrm>
        <a:prstGeom prst="corner">
          <a:avLst>
            <a:gd name="adj1" fmla="val 16120"/>
            <a:gd name="adj2" fmla="val 16110"/>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D52ADF-D91F-4590-B9EB-14D2A0EE37BE}">
      <dsp:nvSpPr>
        <dsp:cNvPr id="0" name=""/>
        <dsp:cNvSpPr/>
      </dsp:nvSpPr>
      <dsp:spPr>
        <a:xfrm>
          <a:off x="7081239" y="872423"/>
          <a:ext cx="2767107" cy="2425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lvl="0" algn="l" defTabSz="1333500">
            <a:lnSpc>
              <a:spcPct val="90000"/>
            </a:lnSpc>
            <a:spcBef>
              <a:spcPct val="0"/>
            </a:spcBef>
            <a:spcAft>
              <a:spcPct val="35000"/>
            </a:spcAft>
          </a:pPr>
          <a:r>
            <a:rPr lang="es-ES" sz="3000" kern="1200" dirty="0" smtClean="0"/>
            <a:t>Nivel socioeconómico</a:t>
          </a:r>
          <a:endParaRPr lang="es-ES" sz="3000" kern="1200" dirty="0"/>
        </a:p>
      </dsp:txBody>
      <dsp:txXfrm>
        <a:off x="7081239" y="872423"/>
        <a:ext cx="2767107" cy="24255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E30186-A507-4AD9-93FA-4DA7E4D773B5}">
      <dsp:nvSpPr>
        <dsp:cNvPr id="0" name=""/>
        <dsp:cNvSpPr/>
      </dsp:nvSpPr>
      <dsp:spPr>
        <a:xfrm>
          <a:off x="932" y="485"/>
          <a:ext cx="8126134" cy="1257695"/>
        </a:xfrm>
        <a:prstGeom prst="roundRect">
          <a:avLst>
            <a:gd name="adj" fmla="val 10000"/>
          </a:avLst>
        </a:prstGeom>
        <a:gradFill rotWithShape="0">
          <a:gsLst>
            <a:gs pos="0">
              <a:schemeClr val="accent3">
                <a:alpha val="80000"/>
                <a:hueOff val="0"/>
                <a:satOff val="0"/>
                <a:lumOff val="0"/>
                <a:alphaOff val="0"/>
                <a:tint val="100000"/>
                <a:shade val="100000"/>
                <a:satMod val="130000"/>
              </a:schemeClr>
            </a:gs>
            <a:gs pos="100000">
              <a:schemeClr val="accent3">
                <a:alpha val="8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s-ES" sz="5400" kern="1200" dirty="0" smtClean="0">
              <a:solidFill>
                <a:schemeClr val="tx1"/>
              </a:solidFill>
            </a:rPr>
            <a:t>Conducta infantil</a:t>
          </a:r>
          <a:endParaRPr lang="es-ES" sz="5400" kern="1200" dirty="0">
            <a:solidFill>
              <a:schemeClr val="tx1"/>
            </a:solidFill>
          </a:endParaRPr>
        </a:p>
      </dsp:txBody>
      <dsp:txXfrm>
        <a:off x="37769" y="37322"/>
        <a:ext cx="8052460" cy="1184021"/>
      </dsp:txXfrm>
    </dsp:sp>
    <dsp:sp modelId="{4A3115FC-9C07-4A8E-8DE0-9CC7DED65C6A}">
      <dsp:nvSpPr>
        <dsp:cNvPr id="0" name=""/>
        <dsp:cNvSpPr/>
      </dsp:nvSpPr>
      <dsp:spPr>
        <a:xfrm>
          <a:off x="932" y="1399309"/>
          <a:ext cx="5308242" cy="1257695"/>
        </a:xfrm>
        <a:prstGeom prst="roundRect">
          <a:avLst>
            <a:gd name="adj" fmla="val 10000"/>
          </a:avLst>
        </a:prstGeom>
        <a:gradFill rotWithShape="0">
          <a:gsLst>
            <a:gs pos="0">
              <a:schemeClr val="accent3">
                <a:alpha val="70000"/>
                <a:hueOff val="0"/>
                <a:satOff val="0"/>
                <a:lumOff val="0"/>
                <a:alphaOff val="0"/>
                <a:tint val="100000"/>
                <a:shade val="100000"/>
                <a:satMod val="130000"/>
              </a:schemeClr>
            </a:gs>
            <a:gs pos="100000">
              <a:schemeClr val="accent3">
                <a:alpha val="7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ES" sz="3700" kern="1200" dirty="0" smtClean="0">
              <a:solidFill>
                <a:schemeClr val="tx1"/>
              </a:solidFill>
            </a:rPr>
            <a:t>Auto concepto infantil</a:t>
          </a:r>
          <a:endParaRPr lang="es-ES" sz="3700" kern="1200" dirty="0">
            <a:solidFill>
              <a:schemeClr val="tx1"/>
            </a:solidFill>
          </a:endParaRPr>
        </a:p>
      </dsp:txBody>
      <dsp:txXfrm>
        <a:off x="37769" y="1436146"/>
        <a:ext cx="5234568" cy="1184021"/>
      </dsp:txXfrm>
    </dsp:sp>
    <dsp:sp modelId="{21A9A6E4-F0D7-4462-AE6D-132C78AEABF2}">
      <dsp:nvSpPr>
        <dsp:cNvPr id="0" name=""/>
        <dsp:cNvSpPr/>
      </dsp:nvSpPr>
      <dsp:spPr>
        <a:xfrm>
          <a:off x="932" y="2798133"/>
          <a:ext cx="2599531" cy="1257695"/>
        </a:xfrm>
        <a:prstGeom prst="roundRect">
          <a:avLst>
            <a:gd name="adj" fmla="val 10000"/>
          </a:avLst>
        </a:prstGeom>
        <a:gradFill rotWithShape="0">
          <a:gsLst>
            <a:gs pos="0">
              <a:schemeClr val="accent3">
                <a:alpha val="50000"/>
                <a:hueOff val="0"/>
                <a:satOff val="0"/>
                <a:lumOff val="0"/>
                <a:alphaOff val="0"/>
                <a:tint val="100000"/>
                <a:shade val="100000"/>
                <a:satMod val="130000"/>
              </a:schemeClr>
            </a:gs>
            <a:gs pos="100000">
              <a:schemeClr val="accent3">
                <a:alpha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solidFill>
                <a:schemeClr val="tx1"/>
              </a:solidFill>
            </a:rPr>
            <a:t>Relaciones interpersonales</a:t>
          </a:r>
          <a:endParaRPr lang="es-ES" sz="2700" kern="1200" dirty="0">
            <a:solidFill>
              <a:schemeClr val="tx1"/>
            </a:solidFill>
          </a:endParaRPr>
        </a:p>
      </dsp:txBody>
      <dsp:txXfrm>
        <a:off x="37769" y="2834970"/>
        <a:ext cx="2525857" cy="1184021"/>
      </dsp:txXfrm>
    </dsp:sp>
    <dsp:sp modelId="{439AECE7-8167-41FA-9B31-3C4829F23306}">
      <dsp:nvSpPr>
        <dsp:cNvPr id="0" name=""/>
        <dsp:cNvSpPr/>
      </dsp:nvSpPr>
      <dsp:spPr>
        <a:xfrm>
          <a:off x="2709644" y="2798133"/>
          <a:ext cx="2599531" cy="1257695"/>
        </a:xfrm>
        <a:prstGeom prst="roundRect">
          <a:avLst>
            <a:gd name="adj" fmla="val 10000"/>
          </a:avLst>
        </a:prstGeom>
        <a:gradFill rotWithShape="0">
          <a:gsLst>
            <a:gs pos="0">
              <a:schemeClr val="accent3">
                <a:alpha val="50000"/>
                <a:hueOff val="0"/>
                <a:satOff val="0"/>
                <a:lumOff val="0"/>
                <a:alphaOff val="0"/>
                <a:tint val="100000"/>
                <a:shade val="100000"/>
                <a:satMod val="130000"/>
              </a:schemeClr>
            </a:gs>
            <a:gs pos="100000">
              <a:schemeClr val="accent3">
                <a:alpha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solidFill>
                <a:schemeClr val="tx1"/>
              </a:solidFill>
            </a:rPr>
            <a:t>Desarrollo psicológico</a:t>
          </a:r>
          <a:endParaRPr lang="es-ES" sz="2700" kern="1200" dirty="0">
            <a:solidFill>
              <a:schemeClr val="tx1"/>
            </a:solidFill>
          </a:endParaRPr>
        </a:p>
      </dsp:txBody>
      <dsp:txXfrm>
        <a:off x="2746481" y="2834970"/>
        <a:ext cx="2525857" cy="1184021"/>
      </dsp:txXfrm>
    </dsp:sp>
    <dsp:sp modelId="{C5DD98F9-86BD-4FE6-B485-CACC1FF52526}">
      <dsp:nvSpPr>
        <dsp:cNvPr id="0" name=""/>
        <dsp:cNvSpPr/>
      </dsp:nvSpPr>
      <dsp:spPr>
        <a:xfrm>
          <a:off x="5527536" y="1399309"/>
          <a:ext cx="2599531" cy="1257695"/>
        </a:xfrm>
        <a:prstGeom prst="roundRect">
          <a:avLst>
            <a:gd name="adj" fmla="val 10000"/>
          </a:avLst>
        </a:prstGeom>
        <a:gradFill rotWithShape="0">
          <a:gsLst>
            <a:gs pos="0">
              <a:schemeClr val="accent3">
                <a:alpha val="70000"/>
                <a:hueOff val="0"/>
                <a:satOff val="0"/>
                <a:lumOff val="0"/>
                <a:alphaOff val="0"/>
                <a:tint val="100000"/>
                <a:shade val="100000"/>
                <a:satMod val="130000"/>
              </a:schemeClr>
            </a:gs>
            <a:gs pos="100000">
              <a:schemeClr val="accent3">
                <a:alpha val="7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s-ES" sz="3700" kern="1200" dirty="0" smtClean="0">
              <a:solidFill>
                <a:schemeClr val="tx1"/>
              </a:solidFill>
            </a:rPr>
            <a:t>Autonomía</a:t>
          </a:r>
          <a:endParaRPr lang="es-ES" sz="3700" kern="1200" dirty="0">
            <a:solidFill>
              <a:schemeClr val="tx1"/>
            </a:solidFill>
          </a:endParaRPr>
        </a:p>
      </dsp:txBody>
      <dsp:txXfrm>
        <a:off x="5564373" y="1436146"/>
        <a:ext cx="2525857" cy="1184021"/>
      </dsp:txXfrm>
    </dsp:sp>
    <dsp:sp modelId="{AF2E762E-80F4-4F52-A7A8-2540F117C17A}">
      <dsp:nvSpPr>
        <dsp:cNvPr id="0" name=""/>
        <dsp:cNvSpPr/>
      </dsp:nvSpPr>
      <dsp:spPr>
        <a:xfrm>
          <a:off x="5527536" y="2798133"/>
          <a:ext cx="2599531" cy="1257695"/>
        </a:xfrm>
        <a:prstGeom prst="roundRect">
          <a:avLst>
            <a:gd name="adj" fmla="val 10000"/>
          </a:avLst>
        </a:prstGeom>
        <a:gradFill rotWithShape="0">
          <a:gsLst>
            <a:gs pos="0">
              <a:schemeClr val="accent3">
                <a:alpha val="50000"/>
                <a:hueOff val="0"/>
                <a:satOff val="0"/>
                <a:lumOff val="0"/>
                <a:alphaOff val="0"/>
                <a:tint val="100000"/>
                <a:shade val="100000"/>
                <a:satMod val="130000"/>
              </a:schemeClr>
            </a:gs>
            <a:gs pos="100000">
              <a:schemeClr val="accent3">
                <a:alpha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s-ES" sz="2700" kern="1200" dirty="0" smtClean="0">
              <a:solidFill>
                <a:schemeClr val="tx1"/>
              </a:solidFill>
            </a:rPr>
            <a:t>Desarrollo cognitivo</a:t>
          </a:r>
          <a:endParaRPr lang="es-ES" sz="2700" kern="1200" dirty="0">
            <a:solidFill>
              <a:schemeClr val="tx1"/>
            </a:solidFill>
          </a:endParaRPr>
        </a:p>
      </dsp:txBody>
      <dsp:txXfrm>
        <a:off x="5564373" y="2834970"/>
        <a:ext cx="2525857" cy="118402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279A0C-5988-4EEA-837F-7983FD556FEE}">
      <dsp:nvSpPr>
        <dsp:cNvPr id="0" name=""/>
        <dsp:cNvSpPr/>
      </dsp:nvSpPr>
      <dsp:spPr>
        <a:xfrm>
          <a:off x="3102" y="1049235"/>
          <a:ext cx="3779313" cy="1511725"/>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lvl="0" algn="ctr" defTabSz="1333500">
            <a:lnSpc>
              <a:spcPct val="90000"/>
            </a:lnSpc>
            <a:spcBef>
              <a:spcPct val="0"/>
            </a:spcBef>
            <a:spcAft>
              <a:spcPct val="35000"/>
            </a:spcAft>
          </a:pPr>
          <a:r>
            <a:rPr lang="es-ES" sz="3000" kern="1200" dirty="0" smtClean="0">
              <a:solidFill>
                <a:schemeClr val="tx1"/>
              </a:solidFill>
            </a:rPr>
            <a:t>Padres autoritarios</a:t>
          </a:r>
          <a:endParaRPr lang="es-ES" sz="3000" kern="1200" dirty="0">
            <a:solidFill>
              <a:schemeClr val="tx1"/>
            </a:solidFill>
          </a:endParaRPr>
        </a:p>
      </dsp:txBody>
      <dsp:txXfrm>
        <a:off x="758965" y="1049235"/>
        <a:ext cx="2267588" cy="1511725"/>
      </dsp:txXfrm>
    </dsp:sp>
    <dsp:sp modelId="{55653D62-5EBD-4E1A-B1A0-7BBDBCC57616}">
      <dsp:nvSpPr>
        <dsp:cNvPr id="0" name=""/>
        <dsp:cNvSpPr/>
      </dsp:nvSpPr>
      <dsp:spPr>
        <a:xfrm>
          <a:off x="3404484" y="1049235"/>
          <a:ext cx="3779313" cy="1511725"/>
        </a:xfrm>
        <a:prstGeom prst="chevron">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lvl="0" algn="ctr" defTabSz="1333500">
            <a:lnSpc>
              <a:spcPct val="90000"/>
            </a:lnSpc>
            <a:spcBef>
              <a:spcPct val="0"/>
            </a:spcBef>
            <a:spcAft>
              <a:spcPct val="35000"/>
            </a:spcAft>
          </a:pPr>
          <a:r>
            <a:rPr lang="es-ES" sz="3000" kern="1200" dirty="0" smtClean="0">
              <a:solidFill>
                <a:schemeClr val="tx1"/>
              </a:solidFill>
            </a:rPr>
            <a:t>Padres permisivos</a:t>
          </a:r>
          <a:endParaRPr lang="es-ES" sz="3000" kern="1200" dirty="0">
            <a:solidFill>
              <a:schemeClr val="tx1"/>
            </a:solidFill>
          </a:endParaRPr>
        </a:p>
      </dsp:txBody>
      <dsp:txXfrm>
        <a:off x="4160347" y="1049235"/>
        <a:ext cx="2267588" cy="1511725"/>
      </dsp:txXfrm>
    </dsp:sp>
    <dsp:sp modelId="{4F945BAB-98B0-4E44-B17F-EA30AFAA6E96}">
      <dsp:nvSpPr>
        <dsp:cNvPr id="0" name=""/>
        <dsp:cNvSpPr/>
      </dsp:nvSpPr>
      <dsp:spPr>
        <a:xfrm>
          <a:off x="6805867" y="1049235"/>
          <a:ext cx="3779313" cy="1511725"/>
        </a:xfrm>
        <a:prstGeom prst="chevron">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lvl="0" algn="ctr" defTabSz="1333500">
            <a:lnSpc>
              <a:spcPct val="90000"/>
            </a:lnSpc>
            <a:spcBef>
              <a:spcPct val="0"/>
            </a:spcBef>
            <a:spcAft>
              <a:spcPct val="35000"/>
            </a:spcAft>
          </a:pPr>
          <a:r>
            <a:rPr lang="es-ES" sz="3000" kern="1200" dirty="0" smtClean="0">
              <a:solidFill>
                <a:schemeClr val="tx1"/>
              </a:solidFill>
            </a:rPr>
            <a:t>Padres democráticos</a:t>
          </a:r>
          <a:endParaRPr lang="es-ES" sz="3000" kern="1200" dirty="0">
            <a:solidFill>
              <a:schemeClr val="tx1"/>
            </a:solidFill>
          </a:endParaRPr>
        </a:p>
      </dsp:txBody>
      <dsp:txXfrm>
        <a:off x="7561730" y="1049235"/>
        <a:ext cx="2267588" cy="151172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rtada">
    <p:spTree>
      <p:nvGrpSpPr>
        <p:cNvPr id="1" name=""/>
        <p:cNvGrpSpPr/>
        <p:nvPr/>
      </p:nvGrpSpPr>
      <p:grpSpPr>
        <a:xfrm>
          <a:off x="0" y="0"/>
          <a:ext cx="0" cy="0"/>
          <a:chOff x="0" y="0"/>
          <a:chExt cx="0" cy="0"/>
        </a:xfrm>
      </p:grpSpPr>
      <p:sp>
        <p:nvSpPr>
          <p:cNvPr id="2" name="Título 1"/>
          <p:cNvSpPr>
            <a:spLocks noGrp="1"/>
          </p:cNvSpPr>
          <p:nvPr>
            <p:ph type="title"/>
          </p:nvPr>
        </p:nvSpPr>
        <p:spPr>
          <a:xfrm>
            <a:off x="609600" y="3026069"/>
            <a:ext cx="10972800" cy="1143000"/>
          </a:xfrm>
        </p:spPr>
        <p:txBody>
          <a:bodyPr>
            <a:normAutofit/>
          </a:bodyPr>
          <a:lstStyle>
            <a:lvl1pPr>
              <a:defRPr sz="3800">
                <a:solidFill>
                  <a:schemeClr val="bg1"/>
                </a:solidFill>
                <a:latin typeface="Myriad Pro"/>
                <a:cs typeface="Myriad Pro"/>
              </a:defRPr>
            </a:lvl1pPr>
          </a:lstStyle>
          <a:p>
            <a:r>
              <a:rPr lang="es-ES" smtClean="0"/>
              <a:t>Haga clic para modificar el estilo de título del patrón</a:t>
            </a:r>
            <a:endParaRPr lang="es-ES" dirty="0"/>
          </a:p>
        </p:txBody>
      </p:sp>
      <p:sp>
        <p:nvSpPr>
          <p:cNvPr id="5" name="Marcador de número de diapositiva 4"/>
          <p:cNvSpPr>
            <a:spLocks noGrp="1"/>
          </p:cNvSpPr>
          <p:nvPr>
            <p:ph type="sldNum" sz="quarter" idx="12"/>
          </p:nvPr>
        </p:nvSpPr>
        <p:spPr/>
        <p:txBody>
          <a:bodyPr/>
          <a:lstStyle>
            <a:lvl1pPr>
              <a:defRPr>
                <a:solidFill>
                  <a:srgbClr val="5B0F25"/>
                </a:solidFill>
                <a:latin typeface="Myriad Pro"/>
                <a:cs typeface="Myriad Pro"/>
              </a:defRPr>
            </a:lvl1pPr>
          </a:lstStyle>
          <a:p>
            <a:fld id="{5920784F-4BF0-974C-9D9D-F7A3F850EB67}" type="datetimeFigureOut">
              <a:rPr lang="es-ES" smtClean="0"/>
              <a:pPr/>
              <a:t>25/11/2017</a:t>
            </a:fld>
            <a:endParaRPr lang="es-ES" dirty="0"/>
          </a:p>
        </p:txBody>
      </p:sp>
      <p:sp>
        <p:nvSpPr>
          <p:cNvPr id="7" name="Marcador de fecha 3"/>
          <p:cNvSpPr>
            <a:spLocks noGrp="1"/>
          </p:cNvSpPr>
          <p:nvPr>
            <p:ph type="dt" sz="half" idx="10"/>
          </p:nvPr>
        </p:nvSpPr>
        <p:spPr>
          <a:xfrm>
            <a:off x="609600" y="6356351"/>
            <a:ext cx="2844800" cy="365125"/>
          </a:xfrm>
        </p:spPr>
        <p:txBody>
          <a:bodyPr/>
          <a:lstStyle>
            <a:lvl1pPr>
              <a:defRPr>
                <a:solidFill>
                  <a:srgbClr val="FAA615"/>
                </a:solidFill>
                <a:latin typeface="Myriad Pro"/>
                <a:cs typeface="Myriad Pro"/>
              </a:defRPr>
            </a:lvl1pPr>
          </a:lstStyle>
          <a:p>
            <a:fld id="{52741B4C-CEEE-8643-BFCA-315B59912BA2}" type="slidenum">
              <a:rPr lang="es-ES" smtClean="0"/>
              <a:pPr/>
              <a:t>‹Nº›</a:t>
            </a:fld>
            <a:endParaRPr lang="es-ES" dirty="0"/>
          </a:p>
        </p:txBody>
      </p:sp>
      <p:sp>
        <p:nvSpPr>
          <p:cNvPr id="13" name="Marcador de texto 12"/>
          <p:cNvSpPr>
            <a:spLocks noGrp="1"/>
          </p:cNvSpPr>
          <p:nvPr>
            <p:ph type="body" sz="quarter" idx="13"/>
          </p:nvPr>
        </p:nvSpPr>
        <p:spPr>
          <a:xfrm>
            <a:off x="609600" y="4168776"/>
            <a:ext cx="10972800" cy="993775"/>
          </a:xfrm>
        </p:spPr>
        <p:txBody>
          <a:bodyPr anchor="ctr">
            <a:noAutofit/>
          </a:bodyPr>
          <a:lstStyle>
            <a:lvl1pPr marL="0" indent="0" algn="ctr">
              <a:buNone/>
              <a:defRPr sz="2800">
                <a:solidFill>
                  <a:schemeClr val="bg1"/>
                </a:solidFill>
              </a:defRPr>
            </a:lvl1pPr>
            <a:lvl2pPr algn="ctr">
              <a:defRPr sz="1800">
                <a:solidFill>
                  <a:schemeClr val="bg1"/>
                </a:solidFill>
              </a:defRPr>
            </a:lvl2pPr>
            <a:lvl3pPr algn="ctr">
              <a:defRPr sz="1800">
                <a:solidFill>
                  <a:schemeClr val="bg1"/>
                </a:solidFill>
              </a:defRPr>
            </a:lvl3pPr>
            <a:lvl4pPr algn="ctr">
              <a:defRPr sz="1800">
                <a:solidFill>
                  <a:schemeClr val="bg1"/>
                </a:solidFill>
              </a:defRPr>
            </a:lvl4pPr>
            <a:lvl5pPr algn="ctr">
              <a:defRPr sz="1800">
                <a:solidFill>
                  <a:schemeClr val="bg1"/>
                </a:solidFill>
              </a:defRPr>
            </a:lvl5pPr>
          </a:lstStyle>
          <a:p>
            <a:pPr lvl="0"/>
            <a:r>
              <a:rPr lang="es-ES" smtClean="0"/>
              <a:t>Editar el estilo de texto del patrón</a:t>
            </a:r>
          </a:p>
        </p:txBody>
      </p:sp>
    </p:spTree>
    <p:extLst>
      <p:ext uri="{BB962C8B-B14F-4D97-AF65-F5344CB8AC3E}">
        <p14:creationId xmlns:p14="http://schemas.microsoft.com/office/powerpoint/2010/main" val="296728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7" name="Marcador de contenido 6"/>
          <p:cNvSpPr>
            <a:spLocks noGrp="1"/>
          </p:cNvSpPr>
          <p:nvPr>
            <p:ph sz="quarter" idx="13" hasCustomPrompt="1"/>
          </p:nvPr>
        </p:nvSpPr>
        <p:spPr>
          <a:xfrm>
            <a:off x="609601" y="5780087"/>
            <a:ext cx="8293100" cy="941388"/>
          </a:xfrm>
        </p:spPr>
        <p:txBody>
          <a:bodyPr anchor="b">
            <a:normAutofit/>
          </a:bodyPr>
          <a:lstStyle>
            <a:lvl1pPr marL="0" indent="0">
              <a:buNone/>
              <a:defRPr sz="1200">
                <a:solidFill>
                  <a:srgbClr val="FAA615"/>
                </a:solidFill>
              </a:defRPr>
            </a:lvl1pPr>
          </a:lstStyle>
          <a:p>
            <a:pPr lvl="0"/>
            <a:r>
              <a:rPr lang="en-US" dirty="0" err="1" smtClean="0"/>
              <a:t>Elaborado</a:t>
            </a:r>
            <a:r>
              <a:rPr lang="en-US" dirty="0" smtClean="0"/>
              <a:t> </a:t>
            </a:r>
            <a:r>
              <a:rPr lang="en-US" dirty="0" err="1" smtClean="0"/>
              <a:t>por</a:t>
            </a:r>
            <a:r>
              <a:rPr lang="en-US" dirty="0" smtClean="0"/>
              <a:t>:</a:t>
            </a:r>
          </a:p>
          <a:p>
            <a:pPr lvl="0"/>
            <a:r>
              <a:rPr lang="en-US" dirty="0" err="1" smtClean="0"/>
              <a:t>Fecha</a:t>
            </a:r>
            <a:r>
              <a:rPr lang="es-ES" dirty="0" smtClean="0"/>
              <a:t>:</a:t>
            </a:r>
            <a:endParaRPr lang="es-ES" dirty="0"/>
          </a:p>
        </p:txBody>
      </p:sp>
    </p:spTree>
    <p:extLst>
      <p:ext uri="{BB962C8B-B14F-4D97-AF65-F5344CB8AC3E}">
        <p14:creationId xmlns:p14="http://schemas.microsoft.com/office/powerpoint/2010/main" val="2183439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rtadilla Institucional">
    <p:spTree>
      <p:nvGrpSpPr>
        <p:cNvPr id="1" name=""/>
        <p:cNvGrpSpPr/>
        <p:nvPr/>
      </p:nvGrpSpPr>
      <p:grpSpPr>
        <a:xfrm>
          <a:off x="0" y="0"/>
          <a:ext cx="0" cy="0"/>
          <a:chOff x="0" y="0"/>
          <a:chExt cx="0" cy="0"/>
        </a:xfrm>
      </p:grpSpPr>
      <p:sp>
        <p:nvSpPr>
          <p:cNvPr id="9" name="Marcador de fecha 3"/>
          <p:cNvSpPr>
            <a:spLocks noGrp="1"/>
          </p:cNvSpPr>
          <p:nvPr>
            <p:ph type="dt" sz="half" idx="10"/>
          </p:nvPr>
        </p:nvSpPr>
        <p:spPr>
          <a:xfrm>
            <a:off x="609600" y="6356351"/>
            <a:ext cx="2844800" cy="365125"/>
          </a:xfrm>
        </p:spPr>
        <p:txBody>
          <a:bodyPr/>
          <a:lstStyle>
            <a:lvl1pPr>
              <a:defRPr>
                <a:solidFill>
                  <a:srgbClr val="FAA615"/>
                </a:solidFill>
                <a:latin typeface="Myriad Pro"/>
                <a:cs typeface="Myriad Pro"/>
              </a:defRPr>
            </a:lvl1pPr>
          </a:lstStyle>
          <a:p>
            <a:fld id="{52741B4C-CEEE-8643-BFCA-315B59912BA2}" type="slidenum">
              <a:rPr lang="es-ES" smtClean="0"/>
              <a:pPr/>
              <a:t>‹Nº›</a:t>
            </a:fld>
            <a:endParaRPr lang="es-ES" dirty="0"/>
          </a:p>
        </p:txBody>
      </p:sp>
      <p:sp>
        <p:nvSpPr>
          <p:cNvPr id="11" name="Título 10"/>
          <p:cNvSpPr>
            <a:spLocks noGrp="1"/>
          </p:cNvSpPr>
          <p:nvPr>
            <p:ph type="title"/>
          </p:nvPr>
        </p:nvSpPr>
        <p:spPr/>
        <p:txBody>
          <a:bodyPr anchor="t">
            <a:normAutofit/>
          </a:bodyPr>
          <a:lstStyle>
            <a:lvl1pPr algn="l">
              <a:defRPr sz="3800">
                <a:solidFill>
                  <a:srgbClr val="FAA615"/>
                </a:solidFill>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16923290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rtadilla Educación">
    <p:spTree>
      <p:nvGrpSpPr>
        <p:cNvPr id="1" name=""/>
        <p:cNvGrpSpPr/>
        <p:nvPr/>
      </p:nvGrpSpPr>
      <p:grpSpPr>
        <a:xfrm>
          <a:off x="0" y="0"/>
          <a:ext cx="0" cy="0"/>
          <a:chOff x="0" y="0"/>
          <a:chExt cx="0" cy="0"/>
        </a:xfrm>
      </p:grpSpPr>
      <p:sp>
        <p:nvSpPr>
          <p:cNvPr id="6" name="Marcador de fecha 3"/>
          <p:cNvSpPr>
            <a:spLocks noGrp="1"/>
          </p:cNvSpPr>
          <p:nvPr>
            <p:ph type="dt" sz="half" idx="10"/>
          </p:nvPr>
        </p:nvSpPr>
        <p:spPr>
          <a:xfrm>
            <a:off x="609600" y="6356351"/>
            <a:ext cx="2844800" cy="365125"/>
          </a:xfrm>
        </p:spPr>
        <p:txBody>
          <a:bodyPr/>
          <a:lstStyle>
            <a:lvl1pPr>
              <a:defRPr>
                <a:solidFill>
                  <a:srgbClr val="5B0F25"/>
                </a:solidFill>
                <a:latin typeface="Myriad Pro"/>
                <a:cs typeface="Myriad Pro"/>
              </a:defRPr>
            </a:lvl1pPr>
          </a:lstStyle>
          <a:p>
            <a:fld id="{52741B4C-CEEE-8643-BFCA-315B59912BA2}" type="slidenum">
              <a:rPr lang="es-ES" smtClean="0"/>
              <a:pPr/>
              <a:t>‹Nº›</a:t>
            </a:fld>
            <a:endParaRPr lang="es-ES" dirty="0"/>
          </a:p>
        </p:txBody>
      </p:sp>
      <p:sp>
        <p:nvSpPr>
          <p:cNvPr id="8" name="Título 7"/>
          <p:cNvSpPr>
            <a:spLocks noGrp="1"/>
          </p:cNvSpPr>
          <p:nvPr>
            <p:ph type="title"/>
          </p:nvPr>
        </p:nvSpPr>
        <p:spPr/>
        <p:txBody>
          <a:bodyPr anchor="t">
            <a:normAutofit/>
          </a:bodyPr>
          <a:lstStyle>
            <a:lvl1pPr algn="l">
              <a:defRPr sz="3800">
                <a:solidFill>
                  <a:srgbClr val="5B0F25"/>
                </a:solidFill>
                <a:latin typeface="Myriad Pro"/>
                <a:cs typeface="Myriad Pro"/>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658891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tadilla Salud">
    <p:spTree>
      <p:nvGrpSpPr>
        <p:cNvPr id="1" name=""/>
        <p:cNvGrpSpPr/>
        <p:nvPr/>
      </p:nvGrpSpPr>
      <p:grpSpPr>
        <a:xfrm>
          <a:off x="0" y="0"/>
          <a:ext cx="0" cy="0"/>
          <a:chOff x="0" y="0"/>
          <a:chExt cx="0" cy="0"/>
        </a:xfrm>
      </p:grpSpPr>
      <p:sp>
        <p:nvSpPr>
          <p:cNvPr id="7" name="Marcador de fecha 3"/>
          <p:cNvSpPr>
            <a:spLocks noGrp="1"/>
          </p:cNvSpPr>
          <p:nvPr>
            <p:ph type="dt" sz="half" idx="10"/>
          </p:nvPr>
        </p:nvSpPr>
        <p:spPr>
          <a:xfrm>
            <a:off x="609600" y="6356351"/>
            <a:ext cx="2844800" cy="365125"/>
          </a:xfrm>
        </p:spPr>
        <p:txBody>
          <a:bodyPr/>
          <a:lstStyle>
            <a:lvl1pPr>
              <a:defRPr>
                <a:solidFill>
                  <a:srgbClr val="FAA615"/>
                </a:solidFill>
                <a:latin typeface="Myriad Pro"/>
                <a:cs typeface="Myriad Pro"/>
              </a:defRPr>
            </a:lvl1pPr>
          </a:lstStyle>
          <a:p>
            <a:fld id="{52741B4C-CEEE-8643-BFCA-315B59912BA2}" type="slidenum">
              <a:rPr lang="es-ES" smtClean="0"/>
              <a:pPr/>
              <a:t>‹Nº›</a:t>
            </a:fld>
            <a:endParaRPr lang="es-ES" dirty="0"/>
          </a:p>
        </p:txBody>
      </p:sp>
      <p:sp>
        <p:nvSpPr>
          <p:cNvPr id="9" name="Título 8"/>
          <p:cNvSpPr>
            <a:spLocks noGrp="1"/>
          </p:cNvSpPr>
          <p:nvPr>
            <p:ph type="title"/>
          </p:nvPr>
        </p:nvSpPr>
        <p:spPr/>
        <p:txBody>
          <a:bodyPr anchor="t">
            <a:normAutofit/>
          </a:bodyPr>
          <a:lstStyle>
            <a:lvl1pPr algn="l">
              <a:defRPr sz="3800">
                <a:solidFill>
                  <a:schemeClr val="bg1"/>
                </a:solidFill>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422982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tadilla Empresariales">
    <p:spTree>
      <p:nvGrpSpPr>
        <p:cNvPr id="1" name=""/>
        <p:cNvGrpSpPr/>
        <p:nvPr/>
      </p:nvGrpSpPr>
      <p:grpSpPr>
        <a:xfrm>
          <a:off x="0" y="0"/>
          <a:ext cx="0" cy="0"/>
          <a:chOff x="0" y="0"/>
          <a:chExt cx="0" cy="0"/>
        </a:xfrm>
      </p:grpSpPr>
      <p:sp>
        <p:nvSpPr>
          <p:cNvPr id="7" name="Marcador de fecha 3"/>
          <p:cNvSpPr>
            <a:spLocks noGrp="1"/>
          </p:cNvSpPr>
          <p:nvPr>
            <p:ph type="dt" sz="half" idx="10"/>
          </p:nvPr>
        </p:nvSpPr>
        <p:spPr>
          <a:xfrm>
            <a:off x="609600" y="6356351"/>
            <a:ext cx="2844800" cy="365125"/>
          </a:xfrm>
        </p:spPr>
        <p:txBody>
          <a:bodyPr/>
          <a:lstStyle>
            <a:lvl1pPr>
              <a:defRPr>
                <a:solidFill>
                  <a:srgbClr val="FAA615"/>
                </a:solidFill>
                <a:latin typeface="Myriad Pro"/>
                <a:cs typeface="Myriad Pro"/>
              </a:defRPr>
            </a:lvl1pPr>
          </a:lstStyle>
          <a:p>
            <a:fld id="{52741B4C-CEEE-8643-BFCA-315B59912BA2}" type="slidenum">
              <a:rPr lang="es-ES" smtClean="0"/>
              <a:pPr/>
              <a:t>‹Nº›</a:t>
            </a:fld>
            <a:endParaRPr lang="es-ES" dirty="0"/>
          </a:p>
        </p:txBody>
      </p:sp>
      <p:sp>
        <p:nvSpPr>
          <p:cNvPr id="8" name="Título 7"/>
          <p:cNvSpPr>
            <a:spLocks noGrp="1"/>
          </p:cNvSpPr>
          <p:nvPr>
            <p:ph type="title"/>
          </p:nvPr>
        </p:nvSpPr>
        <p:spPr/>
        <p:txBody>
          <a:bodyPr anchor="t">
            <a:normAutofit/>
          </a:bodyPr>
          <a:lstStyle>
            <a:lvl1pPr algn="l">
              <a:defRPr sz="3800">
                <a:solidFill>
                  <a:srgbClr val="FFFFFF"/>
                </a:solidFill>
                <a:latin typeface="Myriad Pro"/>
                <a:cs typeface="Myriad Pro"/>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668791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ido 1 - Texto">
    <p:spTree>
      <p:nvGrpSpPr>
        <p:cNvPr id="1" name=""/>
        <p:cNvGrpSpPr/>
        <p:nvPr/>
      </p:nvGrpSpPr>
      <p:grpSpPr>
        <a:xfrm>
          <a:off x="0" y="0"/>
          <a:ext cx="0" cy="0"/>
          <a:chOff x="0" y="0"/>
          <a:chExt cx="0" cy="0"/>
        </a:xfrm>
      </p:grpSpPr>
      <p:sp>
        <p:nvSpPr>
          <p:cNvPr id="6" name="Marcador de fecha 3"/>
          <p:cNvSpPr>
            <a:spLocks noGrp="1"/>
          </p:cNvSpPr>
          <p:nvPr>
            <p:ph type="dt" sz="half" idx="10"/>
          </p:nvPr>
        </p:nvSpPr>
        <p:spPr>
          <a:xfrm>
            <a:off x="609600" y="6356351"/>
            <a:ext cx="2844800" cy="365125"/>
          </a:xfrm>
        </p:spPr>
        <p:txBody>
          <a:bodyPr/>
          <a:lstStyle>
            <a:lvl1pPr>
              <a:defRPr>
                <a:solidFill>
                  <a:srgbClr val="5B0F25"/>
                </a:solidFill>
                <a:latin typeface="Myriad Pro"/>
                <a:cs typeface="Myriad Pro"/>
              </a:defRPr>
            </a:lvl1pPr>
          </a:lstStyle>
          <a:p>
            <a:fld id="{52741B4C-CEEE-8643-BFCA-315B59912BA2}" type="slidenum">
              <a:rPr lang="es-ES" smtClean="0"/>
              <a:pPr/>
              <a:t>‹Nº›</a:t>
            </a:fld>
            <a:endParaRPr lang="es-ES" dirty="0"/>
          </a:p>
        </p:txBody>
      </p:sp>
      <p:sp>
        <p:nvSpPr>
          <p:cNvPr id="12" name="Marcador de texto 11"/>
          <p:cNvSpPr>
            <a:spLocks noGrp="1"/>
          </p:cNvSpPr>
          <p:nvPr>
            <p:ph type="body" sz="quarter" idx="11"/>
          </p:nvPr>
        </p:nvSpPr>
        <p:spPr>
          <a:xfrm>
            <a:off x="609600" y="1634398"/>
            <a:ext cx="10972800" cy="4432861"/>
          </a:xfrm>
        </p:spPr>
        <p:txBody>
          <a:bodyPr>
            <a:normAutofit/>
          </a:bodyPr>
          <a:lstStyle>
            <a:lvl1pPr marL="0" indent="0">
              <a:buNone/>
              <a:defRPr sz="2200">
                <a:solidFill>
                  <a:srgbClr val="5B0F25"/>
                </a:solidFill>
                <a:latin typeface="Myriad Pro"/>
                <a:cs typeface="Myriad Pro"/>
              </a:defRPr>
            </a:lvl1pPr>
          </a:lstStyle>
          <a:p>
            <a:pPr lvl="0"/>
            <a:r>
              <a:rPr lang="es-ES" smtClean="0"/>
              <a:t>Editar el estilo de texto del patrón</a:t>
            </a:r>
          </a:p>
        </p:txBody>
      </p:sp>
      <p:sp>
        <p:nvSpPr>
          <p:cNvPr id="14" name="Título 13"/>
          <p:cNvSpPr>
            <a:spLocks noGrp="1"/>
          </p:cNvSpPr>
          <p:nvPr>
            <p:ph type="title"/>
          </p:nvPr>
        </p:nvSpPr>
        <p:spPr/>
        <p:txBody>
          <a:bodyPr anchor="t">
            <a:normAutofit/>
          </a:bodyPr>
          <a:lstStyle>
            <a:lvl1pPr algn="l">
              <a:defRPr sz="2800">
                <a:solidFill>
                  <a:srgbClr val="800000"/>
                </a:solidFill>
                <a:latin typeface="Myriad Pro"/>
                <a:cs typeface="Myriad Pro"/>
              </a:defRPr>
            </a:lvl1pPr>
          </a:lstStyle>
          <a:p>
            <a:r>
              <a:rPr lang="es-ES" smtClean="0"/>
              <a:t>Haga clic para modificar el estilo de título del patrón</a:t>
            </a:r>
            <a:endParaRPr lang="es-ES" dirty="0"/>
          </a:p>
        </p:txBody>
      </p:sp>
    </p:spTree>
    <p:extLst>
      <p:ext uri="{BB962C8B-B14F-4D97-AF65-F5344CB8AC3E}">
        <p14:creationId xmlns:p14="http://schemas.microsoft.com/office/powerpoint/2010/main" val="2755473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ido 2 - Gráfico + Texto">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t">
            <a:normAutofit/>
          </a:bodyPr>
          <a:lstStyle>
            <a:lvl1pPr algn="l">
              <a:defRPr sz="2800">
                <a:solidFill>
                  <a:srgbClr val="800000"/>
                </a:solidFill>
                <a:latin typeface="Myriad Pro"/>
                <a:cs typeface="Myriad Pro"/>
              </a:defRPr>
            </a:lvl1pPr>
          </a:lstStyle>
          <a:p>
            <a:r>
              <a:rPr lang="es-ES" smtClean="0"/>
              <a:t>Haga clic para modificar el estilo de título del patrón</a:t>
            </a:r>
            <a:endParaRPr lang="es-ES" dirty="0"/>
          </a:p>
        </p:txBody>
      </p:sp>
      <p:sp>
        <p:nvSpPr>
          <p:cNvPr id="6" name="Marcador de fecha 3"/>
          <p:cNvSpPr>
            <a:spLocks noGrp="1"/>
          </p:cNvSpPr>
          <p:nvPr>
            <p:ph type="dt" sz="half" idx="10"/>
          </p:nvPr>
        </p:nvSpPr>
        <p:spPr>
          <a:xfrm>
            <a:off x="609600" y="6356351"/>
            <a:ext cx="2844800" cy="365125"/>
          </a:xfrm>
        </p:spPr>
        <p:txBody>
          <a:bodyPr/>
          <a:lstStyle>
            <a:lvl1pPr>
              <a:defRPr>
                <a:solidFill>
                  <a:srgbClr val="5B0F25"/>
                </a:solidFill>
                <a:latin typeface="Myriad Pro"/>
                <a:cs typeface="Myriad Pro"/>
              </a:defRPr>
            </a:lvl1pPr>
          </a:lstStyle>
          <a:p>
            <a:fld id="{52741B4C-CEEE-8643-BFCA-315B59912BA2}" type="slidenum">
              <a:rPr lang="es-ES" smtClean="0"/>
              <a:pPr/>
              <a:t>‹Nº›</a:t>
            </a:fld>
            <a:endParaRPr lang="es-ES" dirty="0"/>
          </a:p>
        </p:txBody>
      </p:sp>
      <p:sp>
        <p:nvSpPr>
          <p:cNvPr id="8" name="Marcador de gráfico 7"/>
          <p:cNvSpPr>
            <a:spLocks noGrp="1"/>
          </p:cNvSpPr>
          <p:nvPr>
            <p:ph type="chart" sz="quarter" idx="11"/>
          </p:nvPr>
        </p:nvSpPr>
        <p:spPr>
          <a:xfrm>
            <a:off x="609600" y="1504951"/>
            <a:ext cx="5395384" cy="4621213"/>
          </a:xfrm>
        </p:spPr>
        <p:txBody>
          <a:bodyPr>
            <a:normAutofit/>
          </a:bodyPr>
          <a:lstStyle>
            <a:lvl1pPr>
              <a:defRPr sz="1800">
                <a:solidFill>
                  <a:srgbClr val="800000"/>
                </a:solidFill>
                <a:latin typeface="Myriad Por"/>
                <a:cs typeface="Myriad Por"/>
              </a:defRPr>
            </a:lvl1pPr>
          </a:lstStyle>
          <a:p>
            <a:r>
              <a:rPr lang="es-ES" smtClean="0"/>
              <a:t>Haga clic en el icono para agregar un gráfico</a:t>
            </a:r>
            <a:endParaRPr lang="es-ES" dirty="0"/>
          </a:p>
        </p:txBody>
      </p:sp>
      <p:sp>
        <p:nvSpPr>
          <p:cNvPr id="10" name="Marcador de contenido 9"/>
          <p:cNvSpPr>
            <a:spLocks noGrp="1"/>
          </p:cNvSpPr>
          <p:nvPr>
            <p:ph sz="quarter" idx="12"/>
          </p:nvPr>
        </p:nvSpPr>
        <p:spPr>
          <a:xfrm>
            <a:off x="6146800" y="1504951"/>
            <a:ext cx="5435600" cy="4621213"/>
          </a:xfrm>
        </p:spPr>
        <p:txBody>
          <a:bodyPr>
            <a:normAutofit/>
          </a:bodyPr>
          <a:lstStyle>
            <a:lvl1pPr algn="l">
              <a:defRPr sz="1800">
                <a:solidFill>
                  <a:srgbClr val="800000"/>
                </a:solidFill>
                <a:latin typeface="Myriad Pro"/>
                <a:cs typeface="Myriad Pro"/>
              </a:defRPr>
            </a:lvl1pPr>
            <a:lvl2pPr algn="l">
              <a:defRPr sz="1800">
                <a:solidFill>
                  <a:srgbClr val="800000"/>
                </a:solidFill>
                <a:latin typeface="Myriad Pro"/>
                <a:cs typeface="Myriad Pro"/>
              </a:defRPr>
            </a:lvl2pPr>
            <a:lvl3pPr algn="l">
              <a:defRPr sz="1800">
                <a:solidFill>
                  <a:srgbClr val="800000"/>
                </a:solidFill>
                <a:latin typeface="Myriad Pro"/>
                <a:cs typeface="Myriad Pro"/>
              </a:defRPr>
            </a:lvl3pPr>
            <a:lvl4pPr algn="l">
              <a:defRPr sz="1800">
                <a:solidFill>
                  <a:srgbClr val="800000"/>
                </a:solidFill>
                <a:latin typeface="Myriad Pro"/>
                <a:cs typeface="Myriad Pro"/>
              </a:defRPr>
            </a:lvl4pPr>
            <a:lvl5pPr algn="l">
              <a:defRPr sz="1800">
                <a:solidFill>
                  <a:srgbClr val="800000"/>
                </a:solidFill>
                <a:latin typeface="Myriad Pro"/>
                <a:cs typeface="Myriad Pro"/>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Tree>
    <p:extLst>
      <p:ext uri="{BB962C8B-B14F-4D97-AF65-F5344CB8AC3E}">
        <p14:creationId xmlns:p14="http://schemas.microsoft.com/office/powerpoint/2010/main" val="135411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3 - Imagen + Texto">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t">
            <a:normAutofit/>
          </a:bodyPr>
          <a:lstStyle>
            <a:lvl1pPr algn="l">
              <a:defRPr sz="2800">
                <a:solidFill>
                  <a:srgbClr val="800000"/>
                </a:solidFill>
                <a:latin typeface="Myriad Pro"/>
                <a:cs typeface="Myriad Pro"/>
              </a:defRPr>
            </a:lvl1pPr>
          </a:lstStyle>
          <a:p>
            <a:r>
              <a:rPr lang="es-ES" smtClean="0"/>
              <a:t>Haga clic para modificar el estilo de título del patrón</a:t>
            </a:r>
            <a:endParaRPr lang="es-ES" dirty="0"/>
          </a:p>
        </p:txBody>
      </p:sp>
      <p:sp>
        <p:nvSpPr>
          <p:cNvPr id="6" name="Marcador de fecha 3"/>
          <p:cNvSpPr>
            <a:spLocks noGrp="1"/>
          </p:cNvSpPr>
          <p:nvPr>
            <p:ph type="dt" sz="half" idx="10"/>
          </p:nvPr>
        </p:nvSpPr>
        <p:spPr>
          <a:xfrm>
            <a:off x="609600" y="6356351"/>
            <a:ext cx="2844800" cy="365125"/>
          </a:xfrm>
        </p:spPr>
        <p:txBody>
          <a:bodyPr/>
          <a:lstStyle>
            <a:lvl1pPr>
              <a:defRPr>
                <a:solidFill>
                  <a:srgbClr val="5B0F25"/>
                </a:solidFill>
                <a:latin typeface="Myriad Pro"/>
                <a:cs typeface="Myriad Pro"/>
              </a:defRPr>
            </a:lvl1pPr>
          </a:lstStyle>
          <a:p>
            <a:fld id="{52741B4C-CEEE-8643-BFCA-315B59912BA2}" type="slidenum">
              <a:rPr lang="es-ES" smtClean="0"/>
              <a:pPr/>
              <a:t>‹Nº›</a:t>
            </a:fld>
            <a:endParaRPr lang="es-ES" dirty="0"/>
          </a:p>
        </p:txBody>
      </p:sp>
      <p:sp>
        <p:nvSpPr>
          <p:cNvPr id="8" name="Marcador de posición de imagen 7"/>
          <p:cNvSpPr>
            <a:spLocks noGrp="1"/>
          </p:cNvSpPr>
          <p:nvPr>
            <p:ph type="pic" sz="quarter" idx="11"/>
          </p:nvPr>
        </p:nvSpPr>
        <p:spPr>
          <a:xfrm>
            <a:off x="609600" y="1504951"/>
            <a:ext cx="5395384" cy="4621213"/>
          </a:xfrm>
        </p:spPr>
        <p:txBody>
          <a:bodyPr>
            <a:normAutofit/>
          </a:bodyPr>
          <a:lstStyle>
            <a:lvl1pPr>
              <a:defRPr sz="1800">
                <a:solidFill>
                  <a:srgbClr val="800000"/>
                </a:solidFill>
                <a:latin typeface="Myriad Pro"/>
                <a:cs typeface="Myriad Pro"/>
              </a:defRPr>
            </a:lvl1pPr>
          </a:lstStyle>
          <a:p>
            <a:r>
              <a:rPr lang="es-ES" smtClean="0"/>
              <a:t>Haga clic en el icono para agregar una imagen</a:t>
            </a:r>
            <a:endParaRPr lang="es-ES" dirty="0"/>
          </a:p>
        </p:txBody>
      </p:sp>
      <p:sp>
        <p:nvSpPr>
          <p:cNvPr id="10" name="Marcador de contenido 9"/>
          <p:cNvSpPr>
            <a:spLocks noGrp="1"/>
          </p:cNvSpPr>
          <p:nvPr>
            <p:ph sz="quarter" idx="12"/>
          </p:nvPr>
        </p:nvSpPr>
        <p:spPr>
          <a:xfrm>
            <a:off x="6146801" y="1504951"/>
            <a:ext cx="5435600" cy="4621213"/>
          </a:xfrm>
        </p:spPr>
        <p:txBody>
          <a:bodyPr>
            <a:normAutofit/>
          </a:bodyPr>
          <a:lstStyle>
            <a:lvl1pPr algn="l">
              <a:defRPr sz="1800">
                <a:solidFill>
                  <a:srgbClr val="800000"/>
                </a:solidFill>
                <a:latin typeface="Myriad Pro"/>
                <a:cs typeface="Myriad Pro"/>
              </a:defRPr>
            </a:lvl1pPr>
            <a:lvl2pPr algn="l">
              <a:defRPr sz="1800">
                <a:solidFill>
                  <a:srgbClr val="800000"/>
                </a:solidFill>
                <a:latin typeface="Myriad Pro"/>
                <a:cs typeface="Myriad Pro"/>
              </a:defRPr>
            </a:lvl2pPr>
            <a:lvl3pPr algn="l">
              <a:defRPr sz="1800">
                <a:solidFill>
                  <a:srgbClr val="800000"/>
                </a:solidFill>
                <a:latin typeface="Myriad Pro"/>
                <a:cs typeface="Myriad Pro"/>
              </a:defRPr>
            </a:lvl3pPr>
            <a:lvl4pPr algn="l">
              <a:defRPr sz="1800">
                <a:solidFill>
                  <a:srgbClr val="800000"/>
                </a:solidFill>
                <a:latin typeface="Myriad Pro"/>
                <a:cs typeface="Myriad Pro"/>
              </a:defRPr>
            </a:lvl4pPr>
            <a:lvl5pPr algn="l">
              <a:defRPr sz="1800">
                <a:solidFill>
                  <a:srgbClr val="800000"/>
                </a:solidFill>
                <a:latin typeface="Myriad Pro"/>
                <a:cs typeface="Myriad Pro"/>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Tree>
    <p:extLst>
      <p:ext uri="{BB962C8B-B14F-4D97-AF65-F5344CB8AC3E}">
        <p14:creationId xmlns:p14="http://schemas.microsoft.com/office/powerpoint/2010/main" val="345773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ido 4 - Imagen">
    <p:spTree>
      <p:nvGrpSpPr>
        <p:cNvPr id="1" name=""/>
        <p:cNvGrpSpPr/>
        <p:nvPr/>
      </p:nvGrpSpPr>
      <p:grpSpPr>
        <a:xfrm>
          <a:off x="0" y="0"/>
          <a:ext cx="0" cy="0"/>
          <a:chOff x="0" y="0"/>
          <a:chExt cx="0" cy="0"/>
        </a:xfrm>
      </p:grpSpPr>
      <p:sp>
        <p:nvSpPr>
          <p:cNvPr id="2" name="Título 1"/>
          <p:cNvSpPr>
            <a:spLocks noGrp="1"/>
          </p:cNvSpPr>
          <p:nvPr>
            <p:ph type="title"/>
          </p:nvPr>
        </p:nvSpPr>
        <p:spPr/>
        <p:txBody>
          <a:bodyPr anchor="t">
            <a:normAutofit/>
          </a:bodyPr>
          <a:lstStyle>
            <a:lvl1pPr algn="l">
              <a:defRPr sz="2800">
                <a:solidFill>
                  <a:srgbClr val="800000"/>
                </a:solidFill>
                <a:latin typeface="Myriad Pro"/>
                <a:cs typeface="Myriad Pro"/>
              </a:defRPr>
            </a:lvl1pPr>
          </a:lstStyle>
          <a:p>
            <a:r>
              <a:rPr lang="es-ES" smtClean="0"/>
              <a:t>Haga clic para modificar el estilo de título del patrón</a:t>
            </a:r>
            <a:endParaRPr lang="es-ES" dirty="0"/>
          </a:p>
        </p:txBody>
      </p:sp>
      <p:sp>
        <p:nvSpPr>
          <p:cNvPr id="7" name="Marcador de posición de imagen 6"/>
          <p:cNvSpPr>
            <a:spLocks noGrp="1"/>
          </p:cNvSpPr>
          <p:nvPr>
            <p:ph type="pic" sz="quarter" idx="10"/>
          </p:nvPr>
        </p:nvSpPr>
        <p:spPr>
          <a:xfrm>
            <a:off x="609601" y="1504951"/>
            <a:ext cx="10972800" cy="4621213"/>
          </a:xfrm>
        </p:spPr>
        <p:txBody>
          <a:bodyPr>
            <a:normAutofit/>
          </a:bodyPr>
          <a:lstStyle>
            <a:lvl1pPr>
              <a:defRPr sz="1800">
                <a:solidFill>
                  <a:srgbClr val="800000"/>
                </a:solidFill>
                <a:latin typeface="Myriad Pro"/>
                <a:cs typeface="Myriad Pro"/>
              </a:defRPr>
            </a:lvl1pPr>
          </a:lstStyle>
          <a:p>
            <a:r>
              <a:rPr lang="es-ES" smtClean="0"/>
              <a:t>Haga clic en el icono para agregar una imagen</a:t>
            </a:r>
            <a:endParaRPr lang="es-ES" dirty="0"/>
          </a:p>
        </p:txBody>
      </p:sp>
      <p:sp>
        <p:nvSpPr>
          <p:cNvPr id="8" name="Marcador de fecha 3"/>
          <p:cNvSpPr>
            <a:spLocks noGrp="1"/>
          </p:cNvSpPr>
          <p:nvPr>
            <p:ph type="dt" sz="half" idx="11"/>
          </p:nvPr>
        </p:nvSpPr>
        <p:spPr>
          <a:xfrm>
            <a:off x="609600" y="6356351"/>
            <a:ext cx="2844800" cy="365125"/>
          </a:xfrm>
        </p:spPr>
        <p:txBody>
          <a:bodyPr/>
          <a:lstStyle>
            <a:lvl1pPr>
              <a:defRPr>
                <a:solidFill>
                  <a:srgbClr val="5B0F25"/>
                </a:solidFill>
                <a:latin typeface="Myriad Pro"/>
                <a:cs typeface="Myriad Pro"/>
              </a:defRPr>
            </a:lvl1pPr>
          </a:lstStyle>
          <a:p>
            <a:fld id="{52741B4C-CEEE-8643-BFCA-315B59912BA2}" type="slidenum">
              <a:rPr lang="es-ES" smtClean="0"/>
              <a:pPr/>
              <a:t>‹Nº›</a:t>
            </a:fld>
            <a:endParaRPr lang="es-ES" dirty="0"/>
          </a:p>
        </p:txBody>
      </p:sp>
    </p:spTree>
    <p:extLst>
      <p:ext uri="{BB962C8B-B14F-4D97-AF65-F5344CB8AC3E}">
        <p14:creationId xmlns:p14="http://schemas.microsoft.com/office/powerpoint/2010/main" val="14535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 para editar título</a:t>
            </a:r>
            <a:endParaRPr lang="es-ES"/>
          </a:p>
        </p:txBody>
      </p:sp>
      <p:sp>
        <p:nvSpPr>
          <p:cNvPr id="3" name="Marcador de tex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ES"/>
          </a:p>
        </p:txBody>
      </p:sp>
      <p:sp>
        <p:nvSpPr>
          <p:cNvPr id="4" name="Marcador de fech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0784F-4BF0-974C-9D9D-F7A3F850EB67}" type="datetimeFigureOut">
              <a:rPr lang="es-ES" smtClean="0"/>
              <a:t>25/11/2017</a:t>
            </a:fld>
            <a:endParaRPr lang="es-ES"/>
          </a:p>
        </p:txBody>
      </p:sp>
      <p:sp>
        <p:nvSpPr>
          <p:cNvPr id="5" name="Marcador de pie de pá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741B4C-CEEE-8643-BFCA-315B59912BA2}" type="slidenum">
              <a:rPr lang="es-ES" smtClean="0"/>
              <a:t>‹Nº›</a:t>
            </a:fld>
            <a:endParaRPr lang="es-ES"/>
          </a:p>
        </p:txBody>
      </p:sp>
    </p:spTree>
    <p:extLst>
      <p:ext uri="{BB962C8B-B14F-4D97-AF65-F5344CB8AC3E}">
        <p14:creationId xmlns:p14="http://schemas.microsoft.com/office/powerpoint/2010/main" val="2343295858"/>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4.jpg"/><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5.jpg"/><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68854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609600" y="886252"/>
            <a:ext cx="8307562" cy="5334439"/>
          </a:xfrm>
        </p:spPr>
        <p:txBody>
          <a:bodyPr>
            <a:normAutofit/>
          </a:bodyPr>
          <a:lstStyle/>
          <a:p>
            <a:pPr algn="just"/>
            <a:r>
              <a:rPr lang="es-CO" sz="3000" dirty="0" smtClean="0"/>
              <a:t>Producto </a:t>
            </a:r>
            <a:r>
              <a:rPr lang="es-CO" sz="3000" dirty="0"/>
              <a:t>continuo de los </a:t>
            </a:r>
            <a:r>
              <a:rPr lang="es-CO" sz="3000" dirty="0" smtClean="0"/>
              <a:t>procesos, biológicos, psicológicos y sociales</a:t>
            </a:r>
          </a:p>
          <a:p>
            <a:pPr algn="just"/>
            <a:r>
              <a:rPr lang="es-CO" sz="3000" dirty="0" smtClean="0"/>
              <a:t>Determinado por la información </a:t>
            </a:r>
            <a:r>
              <a:rPr lang="es-CO" sz="3000" dirty="0"/>
              <a:t>genética, </a:t>
            </a:r>
            <a:r>
              <a:rPr lang="es-CO" sz="3000" dirty="0" smtClean="0"/>
              <a:t>la </a:t>
            </a:r>
            <a:r>
              <a:rPr lang="es-CO" sz="3000" dirty="0"/>
              <a:t>acción del ambiente y la interacción entre ambos. </a:t>
            </a:r>
            <a:endParaRPr lang="es-CO" sz="3000" dirty="0" smtClean="0"/>
          </a:p>
          <a:p>
            <a:pPr algn="just"/>
            <a:r>
              <a:rPr lang="es-CO" sz="3000" dirty="0" smtClean="0"/>
              <a:t>La </a:t>
            </a:r>
            <a:r>
              <a:rPr lang="es-CO" sz="3000" dirty="0"/>
              <a:t>particularidad del desarrollo es lo que permite que el niño pueda adquirir en el proceso de humanización habilidades culturalmente aceptadas para desempeñarse en forma adecuada en su contexto y adaptarse cuando éste cambia.</a:t>
            </a:r>
            <a:endParaRPr lang="es-CO" sz="3000" dirty="0"/>
          </a:p>
        </p:txBody>
      </p:sp>
      <p:grpSp>
        <p:nvGrpSpPr>
          <p:cNvPr id="4" name="Grupo 3"/>
          <p:cNvGrpSpPr/>
          <p:nvPr/>
        </p:nvGrpSpPr>
        <p:grpSpPr>
          <a:xfrm>
            <a:off x="9047726" y="210892"/>
            <a:ext cx="2674620" cy="2674620"/>
            <a:chOff x="1912272" y="3531870"/>
            <a:chExt cx="2674620" cy="2674620"/>
          </a:xfrm>
          <a:scene3d>
            <a:camera prst="orthographicFront"/>
            <a:lightRig rig="flat" dir="t"/>
          </a:scene3d>
        </p:grpSpPr>
        <p:sp>
          <p:nvSpPr>
            <p:cNvPr id="5" name="Rectángulo redondeado 4"/>
            <p:cNvSpPr/>
            <p:nvPr/>
          </p:nvSpPr>
          <p:spPr>
            <a:xfrm>
              <a:off x="1912272" y="3531870"/>
              <a:ext cx="2674620" cy="2674620"/>
            </a:xfrm>
            <a:prstGeom prst="roundRect">
              <a:avLst/>
            </a:prstGeom>
          </p:spPr>
          <p:style>
            <a:lnRef idx="1">
              <a:schemeClr val="accent2"/>
            </a:lnRef>
            <a:fillRef idx="2">
              <a:schemeClr val="accent2"/>
            </a:fillRef>
            <a:effectRef idx="1">
              <a:schemeClr val="accent2"/>
            </a:effectRef>
            <a:fontRef idx="minor">
              <a:schemeClr val="dk1"/>
            </a:fontRef>
          </p:style>
        </p:sp>
        <p:sp>
          <p:nvSpPr>
            <p:cNvPr id="6" name="CuadroTexto 5"/>
            <p:cNvSpPr txBox="1"/>
            <p:nvPr/>
          </p:nvSpPr>
          <p:spPr>
            <a:xfrm>
              <a:off x="2042836" y="3662434"/>
              <a:ext cx="2413492" cy="2413492"/>
            </a:xfrm>
            <a:prstGeom prst="rect">
              <a:avLst/>
            </a:prstGeom>
          </p:spPr>
          <p:style>
            <a:lnRef idx="1">
              <a:schemeClr val="accent2"/>
            </a:lnRef>
            <a:fillRef idx="2">
              <a:schemeClr val="accent2"/>
            </a:fillRef>
            <a:effectRef idx="1">
              <a:schemeClr val="accent2"/>
            </a:effectRef>
            <a:fontRef idx="minor">
              <a:schemeClr val="dk1"/>
            </a:fontRef>
          </p:style>
          <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 sz="3100" dirty="0" smtClean="0">
                  <a:solidFill>
                    <a:schemeClr val="tx1"/>
                  </a:solidFill>
                </a:rPr>
                <a:t>DESARROLLO</a:t>
              </a:r>
              <a:r>
                <a:rPr lang="es-ES" sz="3100" kern="1200" dirty="0" smtClean="0">
                  <a:solidFill>
                    <a:schemeClr val="tx1"/>
                  </a:solidFill>
                </a:rPr>
                <a:t> </a:t>
              </a:r>
              <a:endParaRPr lang="es-ES" sz="3100" kern="1200" dirty="0">
                <a:solidFill>
                  <a:schemeClr val="tx1"/>
                </a:solidFill>
              </a:endParaRPr>
            </a:p>
          </p:txBody>
        </p:sp>
      </p:grpSp>
    </p:spTree>
    <p:extLst>
      <p:ext uri="{BB962C8B-B14F-4D97-AF65-F5344CB8AC3E}">
        <p14:creationId xmlns:p14="http://schemas.microsoft.com/office/powerpoint/2010/main" val="2386858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609600" y="1874400"/>
            <a:ext cx="10972800" cy="4432861"/>
          </a:xfrm>
        </p:spPr>
        <p:txBody>
          <a:bodyPr>
            <a:normAutofit/>
          </a:bodyPr>
          <a:lstStyle/>
          <a:p>
            <a:pPr marL="342900" indent="-342900">
              <a:buFont typeface="Arial" panose="020B0604020202020204" pitchFamily="34" charset="0"/>
              <a:buChar char="•"/>
            </a:pPr>
            <a:r>
              <a:rPr lang="es-CO" sz="3200" dirty="0" smtClean="0"/>
              <a:t>Estado de salud y nutrición</a:t>
            </a:r>
          </a:p>
          <a:p>
            <a:pPr marL="342900" indent="-342900">
              <a:buFont typeface="Arial" panose="020B0604020202020204" pitchFamily="34" charset="0"/>
              <a:buChar char="•"/>
            </a:pPr>
            <a:r>
              <a:rPr lang="es-CO" sz="3200" dirty="0" smtClean="0"/>
              <a:t>La herencia genética</a:t>
            </a:r>
          </a:p>
          <a:p>
            <a:pPr marL="342900" indent="-342900">
              <a:buFont typeface="Arial" panose="020B0604020202020204" pitchFamily="34" charset="0"/>
              <a:buChar char="•"/>
            </a:pPr>
            <a:r>
              <a:rPr lang="es-CO" sz="3200" dirty="0" smtClean="0"/>
              <a:t>Organización psíquica</a:t>
            </a:r>
          </a:p>
          <a:p>
            <a:pPr marL="342900" indent="-342900">
              <a:buFont typeface="Arial" panose="020B0604020202020204" pitchFamily="34" charset="0"/>
              <a:buChar char="•"/>
            </a:pPr>
            <a:r>
              <a:rPr lang="es-CO" sz="3200" dirty="0" smtClean="0"/>
              <a:t>Familia</a:t>
            </a:r>
          </a:p>
          <a:p>
            <a:pPr marL="342900" indent="-342900">
              <a:buFont typeface="Arial" panose="020B0604020202020204" pitchFamily="34" charset="0"/>
              <a:buChar char="•"/>
            </a:pPr>
            <a:r>
              <a:rPr lang="es-CO" sz="3200" dirty="0" smtClean="0"/>
              <a:t>El contexto social, económico y cultural</a:t>
            </a:r>
          </a:p>
        </p:txBody>
      </p:sp>
      <p:sp>
        <p:nvSpPr>
          <p:cNvPr id="3" name="Título 2"/>
          <p:cNvSpPr>
            <a:spLocks noGrp="1"/>
          </p:cNvSpPr>
          <p:nvPr>
            <p:ph type="title"/>
          </p:nvPr>
        </p:nvSpPr>
        <p:spPr>
          <a:xfrm>
            <a:off x="706582" y="676420"/>
            <a:ext cx="10972800" cy="1143000"/>
          </a:xfrm>
        </p:spPr>
        <p:txBody>
          <a:bodyPr>
            <a:normAutofit fontScale="90000"/>
          </a:bodyPr>
          <a:lstStyle/>
          <a:p>
            <a:pPr algn="ctr"/>
            <a:r>
              <a:rPr lang="es-CO" sz="3600" b="1" dirty="0" smtClean="0"/>
              <a:t>Elementos que condicionan el desarrollo del niño</a:t>
            </a:r>
            <a:endParaRPr lang="es-CO" sz="3600" b="1" dirty="0"/>
          </a:p>
        </p:txBody>
      </p:sp>
    </p:spTree>
    <p:extLst>
      <p:ext uri="{BB962C8B-B14F-4D97-AF65-F5344CB8AC3E}">
        <p14:creationId xmlns:p14="http://schemas.microsoft.com/office/powerpoint/2010/main" val="3621559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580214829"/>
              </p:ext>
            </p:extLst>
          </p:nvPr>
        </p:nvGraphicFramePr>
        <p:xfrm>
          <a:off x="2032000" y="118133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4"/>
          <p:cNvSpPr/>
          <p:nvPr/>
        </p:nvSpPr>
        <p:spPr>
          <a:xfrm>
            <a:off x="3452680" y="258001"/>
            <a:ext cx="5286640" cy="923330"/>
          </a:xfrm>
          <a:prstGeom prst="rect">
            <a:avLst/>
          </a:prstGeom>
          <a:noFill/>
        </p:spPr>
        <p:txBody>
          <a:bodyPr wrap="none" lIns="91440" tIns="45720" rIns="91440" bIns="45720">
            <a:spAutoFit/>
          </a:bodyPr>
          <a:lstStyle/>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Modelo ecológico</a:t>
            </a:r>
            <a:endParaRPr lang="es-E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842373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484910" y="1417638"/>
            <a:ext cx="10972800" cy="4432861"/>
          </a:xfrm>
        </p:spPr>
        <p:txBody>
          <a:bodyPr>
            <a:noAutofit/>
          </a:bodyPr>
          <a:lstStyle/>
          <a:p>
            <a:r>
              <a:rPr lang="es-CO" sz="3000" dirty="0" smtClean="0"/>
              <a:t>En los primeros años de vida </a:t>
            </a:r>
            <a:r>
              <a:rPr lang="es-CO" sz="3000" dirty="0" smtClean="0">
                <a:sym typeface="Wingdings" panose="05000000000000000000" pitchFamily="2" charset="2"/>
              </a:rPr>
              <a:t> FAMILIA</a:t>
            </a:r>
          </a:p>
          <a:p>
            <a:endParaRPr lang="es-CO" sz="3000" dirty="0">
              <a:sym typeface="Wingdings" panose="05000000000000000000" pitchFamily="2" charset="2"/>
            </a:endParaRPr>
          </a:p>
          <a:p>
            <a:r>
              <a:rPr lang="es-CO" sz="3000" dirty="0" smtClean="0">
                <a:sym typeface="Wingdings" panose="05000000000000000000" pitchFamily="2" charset="2"/>
              </a:rPr>
              <a:t>Proporciona </a:t>
            </a:r>
            <a:r>
              <a:rPr lang="es-CO" sz="3000" dirty="0">
                <a:sym typeface="Wingdings" panose="05000000000000000000" pitchFamily="2" charset="2"/>
              </a:rPr>
              <a:t>afecto, valoración, aceptación o rechazo, éxito o fracaso (Burns, 1990</a:t>
            </a:r>
            <a:r>
              <a:rPr lang="es-CO" sz="3000" dirty="0" smtClean="0">
                <a:sym typeface="Wingdings" panose="05000000000000000000" pitchFamily="2" charset="2"/>
              </a:rPr>
              <a:t>)</a:t>
            </a:r>
          </a:p>
          <a:p>
            <a:endParaRPr lang="es-CO" sz="3000" dirty="0">
              <a:sym typeface="Wingdings" panose="05000000000000000000" pitchFamily="2" charset="2"/>
            </a:endParaRPr>
          </a:p>
          <a:p>
            <a:r>
              <a:rPr lang="es-CO" sz="3000" dirty="0" smtClean="0">
                <a:sym typeface="Wingdings" panose="05000000000000000000" pitchFamily="2" charset="2"/>
              </a:rPr>
              <a:t>Prever socialización del niño – fomentar el desarrollo de su identidad</a:t>
            </a:r>
          </a:p>
          <a:p>
            <a:endParaRPr lang="es-CO" sz="3000" dirty="0">
              <a:sym typeface="Wingdings" panose="05000000000000000000" pitchFamily="2" charset="2"/>
            </a:endParaRPr>
          </a:p>
          <a:p>
            <a:r>
              <a:rPr lang="es-CO" sz="3000" dirty="0" smtClean="0">
                <a:sym typeface="Wingdings" panose="05000000000000000000" pitchFamily="2" charset="2"/>
              </a:rPr>
              <a:t>Clima familiar – proceso educativo  grado de desarrollo</a:t>
            </a:r>
          </a:p>
          <a:p>
            <a:endParaRPr lang="es-CO" sz="3000" dirty="0">
              <a:sym typeface="Wingdings" panose="05000000000000000000" pitchFamily="2" charset="2"/>
            </a:endParaRPr>
          </a:p>
          <a:p>
            <a:endParaRPr lang="es-CO" sz="3000" dirty="0" smtClean="0"/>
          </a:p>
        </p:txBody>
      </p:sp>
      <p:sp>
        <p:nvSpPr>
          <p:cNvPr id="3" name="Título 2"/>
          <p:cNvSpPr>
            <a:spLocks noGrp="1"/>
          </p:cNvSpPr>
          <p:nvPr>
            <p:ph type="title"/>
          </p:nvPr>
        </p:nvSpPr>
        <p:spPr>
          <a:xfrm>
            <a:off x="609600" y="482457"/>
            <a:ext cx="10972800" cy="1143000"/>
          </a:xfrm>
        </p:spPr>
        <p:txBody>
          <a:bodyPr/>
          <a:lstStyle/>
          <a:p>
            <a:pPr algn="ctr"/>
            <a:r>
              <a:rPr lang="es-CO" b="1" dirty="0" smtClean="0"/>
              <a:t>IMPORTANCIA DE LA FAMILIA EN EL DESARROLLO</a:t>
            </a:r>
            <a:endParaRPr lang="es-CO" b="1" dirty="0"/>
          </a:p>
        </p:txBody>
      </p:sp>
    </p:spTree>
    <p:extLst>
      <p:ext uri="{BB962C8B-B14F-4D97-AF65-F5344CB8AC3E}">
        <p14:creationId xmlns:p14="http://schemas.microsoft.com/office/powerpoint/2010/main" val="1536206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ipse 6"/>
          <p:cNvSpPr/>
          <p:nvPr/>
        </p:nvSpPr>
        <p:spPr>
          <a:xfrm>
            <a:off x="6728539" y="688391"/>
            <a:ext cx="4655127" cy="5059362"/>
          </a:xfrm>
          <a:prstGeom prst="ellipse">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5" name="Elipse 4"/>
          <p:cNvSpPr/>
          <p:nvPr/>
        </p:nvSpPr>
        <p:spPr>
          <a:xfrm>
            <a:off x="1593273" y="688391"/>
            <a:ext cx="5555673" cy="5059362"/>
          </a:xfrm>
          <a:prstGeom prst="ellipse">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3" name="Título 2"/>
          <p:cNvSpPr>
            <a:spLocks noGrp="1"/>
          </p:cNvSpPr>
          <p:nvPr>
            <p:ph type="title"/>
          </p:nvPr>
        </p:nvSpPr>
        <p:spPr/>
        <p:txBody>
          <a:bodyPr/>
          <a:lstStyle/>
          <a:p>
            <a:pPr algn="ctr"/>
            <a:r>
              <a:rPr lang="es-CO" b="1" dirty="0" smtClean="0"/>
              <a:t>SUBDIMENSIONES</a:t>
            </a:r>
            <a:endParaRPr lang="es-CO" b="1" dirty="0"/>
          </a:p>
        </p:txBody>
      </p:sp>
      <p:graphicFrame>
        <p:nvGraphicFramePr>
          <p:cNvPr id="4" name="Diagrama 3"/>
          <p:cNvGraphicFramePr/>
          <p:nvPr>
            <p:extLst>
              <p:ext uri="{D42A27DB-BD31-4B8C-83A1-F6EECF244321}">
                <p14:modId xmlns:p14="http://schemas.microsoft.com/office/powerpoint/2010/main" val="3584089771"/>
              </p:ext>
            </p:extLst>
          </p:nvPr>
        </p:nvGraphicFramePr>
        <p:xfrm>
          <a:off x="240146" y="128352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ángulo 5"/>
          <p:cNvSpPr/>
          <p:nvPr/>
        </p:nvSpPr>
        <p:spPr>
          <a:xfrm rot="16200000">
            <a:off x="-292474" y="2756407"/>
            <a:ext cx="2570768"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FAMILIA</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8" name="Rectángulo 7"/>
          <p:cNvSpPr/>
          <p:nvPr/>
        </p:nvSpPr>
        <p:spPr>
          <a:xfrm rot="5400000">
            <a:off x="10373394" y="2479317"/>
            <a:ext cx="2713884" cy="923330"/>
          </a:xfrm>
          <a:prstGeom prst="rect">
            <a:avLst/>
          </a:prstGeom>
          <a:noFill/>
        </p:spPr>
        <p:txBody>
          <a:bodyPr wrap="non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ESCUELA</a:t>
            </a: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9" name="Imagen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36178" y="1829488"/>
            <a:ext cx="3156513" cy="2468436"/>
          </a:xfrm>
          <a:prstGeom prst="rect">
            <a:avLst/>
          </a:prstGeom>
        </p:spPr>
      </p:pic>
    </p:spTree>
    <p:extLst>
      <p:ext uri="{BB962C8B-B14F-4D97-AF65-F5344CB8AC3E}">
        <p14:creationId xmlns:p14="http://schemas.microsoft.com/office/powerpoint/2010/main" val="516279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p:txBody>
          <a:bodyPr/>
          <a:lstStyle/>
          <a:p>
            <a:r>
              <a:rPr lang="es-CO" dirty="0" smtClean="0"/>
              <a:t>Repercusión de </a:t>
            </a:r>
            <a:r>
              <a:rPr lang="es-CO" dirty="0"/>
              <a:t>la estructura en la posibilidad de interacción del niño con otros niños y adultos dentro del hogar (</a:t>
            </a:r>
            <a:r>
              <a:rPr lang="es-CO" dirty="0" err="1"/>
              <a:t>Connolly</a:t>
            </a:r>
            <a:r>
              <a:rPr lang="es-CO" dirty="0"/>
              <a:t> &amp; Smith, 1985</a:t>
            </a:r>
            <a:r>
              <a:rPr lang="es-CO" dirty="0" smtClean="0"/>
              <a:t>).</a:t>
            </a:r>
          </a:p>
          <a:p>
            <a:endParaRPr lang="es-CO" dirty="0"/>
          </a:p>
          <a:p>
            <a:pPr algn="just"/>
            <a:r>
              <a:rPr lang="es-ES" altLang="es-CO" sz="2400" dirty="0"/>
              <a:t>Estructuralmente, la familia es “un conjunto invisible de demandas funcionales que  organizan los modos en que interactúan sus miembros” (</a:t>
            </a:r>
            <a:r>
              <a:rPr lang="es-ES" altLang="es-CO" sz="2400" dirty="0" err="1"/>
              <a:t>Minuchin</a:t>
            </a:r>
            <a:r>
              <a:rPr lang="es-ES" altLang="es-CO" sz="2400" dirty="0"/>
              <a:t>. 1974) y contempla aspectos de su organización tales como subsistema, parentesco tamaño límites, roles y jerarquía.</a:t>
            </a:r>
            <a:endParaRPr lang="es-CO" altLang="es-CO" sz="2400" b="1" dirty="0"/>
          </a:p>
          <a:p>
            <a:endParaRPr lang="es-CO" dirty="0" smtClean="0"/>
          </a:p>
          <a:p>
            <a:endParaRPr lang="es-CO" dirty="0" smtClean="0"/>
          </a:p>
          <a:p>
            <a:endParaRPr lang="es-CO" dirty="0"/>
          </a:p>
          <a:p>
            <a:endParaRPr lang="es-CO" dirty="0" smtClean="0"/>
          </a:p>
          <a:p>
            <a:endParaRPr lang="es-CO" dirty="0"/>
          </a:p>
          <a:p>
            <a:endParaRPr lang="es-CO" dirty="0"/>
          </a:p>
        </p:txBody>
      </p:sp>
      <p:sp>
        <p:nvSpPr>
          <p:cNvPr id="3" name="Título 2"/>
          <p:cNvSpPr>
            <a:spLocks noGrp="1"/>
          </p:cNvSpPr>
          <p:nvPr>
            <p:ph type="title"/>
          </p:nvPr>
        </p:nvSpPr>
        <p:spPr>
          <a:xfrm>
            <a:off x="609600" y="662565"/>
            <a:ext cx="10972800" cy="1143000"/>
          </a:xfrm>
        </p:spPr>
        <p:txBody>
          <a:bodyPr/>
          <a:lstStyle/>
          <a:p>
            <a:pPr algn="ctr"/>
            <a:r>
              <a:rPr lang="es-CO" b="1" dirty="0" smtClean="0"/>
              <a:t>ESTRUCTURA FAMILIAR</a:t>
            </a:r>
            <a:endParaRPr lang="es-CO" b="1" dirty="0"/>
          </a:p>
        </p:txBody>
      </p:sp>
    </p:spTree>
    <p:extLst>
      <p:ext uri="{BB962C8B-B14F-4D97-AF65-F5344CB8AC3E}">
        <p14:creationId xmlns:p14="http://schemas.microsoft.com/office/powerpoint/2010/main" val="3518776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223391770"/>
              </p:ext>
            </p:extLst>
          </p:nvPr>
        </p:nvGraphicFramePr>
        <p:xfrm>
          <a:off x="1219200" y="719666"/>
          <a:ext cx="9850582" cy="55425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63456" y="3879273"/>
            <a:ext cx="3529603" cy="1981132"/>
          </a:xfrm>
          <a:prstGeom prst="rect">
            <a:avLst/>
          </a:prstGeom>
        </p:spPr>
      </p:pic>
    </p:spTree>
    <p:extLst>
      <p:ext uri="{BB962C8B-B14F-4D97-AF65-F5344CB8AC3E}">
        <p14:creationId xmlns:p14="http://schemas.microsoft.com/office/powerpoint/2010/main" val="993865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426720" y="1127961"/>
            <a:ext cx="10972800" cy="4432861"/>
          </a:xfrm>
        </p:spPr>
        <p:txBody>
          <a:bodyPr/>
          <a:lstStyle/>
          <a:p>
            <a:r>
              <a:rPr lang="es-CO" dirty="0"/>
              <a:t>C</a:t>
            </a:r>
            <a:r>
              <a:rPr lang="es-CO" dirty="0" smtClean="0"/>
              <a:t>onjunto </a:t>
            </a:r>
            <a:r>
              <a:rPr lang="es-CO" dirty="0"/>
              <a:t>de factores ambientales que configuran el grado de confort emocional que propicia una situación (</a:t>
            </a:r>
            <a:r>
              <a:rPr lang="es-CO" dirty="0" err="1"/>
              <a:t>Lautey</a:t>
            </a:r>
            <a:r>
              <a:rPr lang="es-CO" dirty="0"/>
              <a:t>, 1985</a:t>
            </a:r>
            <a:r>
              <a:rPr lang="es-CO" dirty="0" smtClean="0"/>
              <a:t>)</a:t>
            </a:r>
          </a:p>
          <a:p>
            <a:endParaRPr lang="es-CO" dirty="0"/>
          </a:p>
          <a:p>
            <a:endParaRPr lang="es-CO" dirty="0" smtClean="0"/>
          </a:p>
          <a:p>
            <a:endParaRPr lang="es-CO" dirty="0"/>
          </a:p>
          <a:p>
            <a:endParaRPr lang="es-CO" dirty="0"/>
          </a:p>
        </p:txBody>
      </p:sp>
      <p:sp>
        <p:nvSpPr>
          <p:cNvPr id="3" name="Título 2"/>
          <p:cNvSpPr>
            <a:spLocks noGrp="1"/>
          </p:cNvSpPr>
          <p:nvPr>
            <p:ph type="title"/>
          </p:nvPr>
        </p:nvSpPr>
        <p:spPr/>
        <p:txBody>
          <a:bodyPr/>
          <a:lstStyle/>
          <a:p>
            <a:pPr algn="ctr"/>
            <a:r>
              <a:rPr lang="es-CO" b="1" dirty="0" smtClean="0"/>
              <a:t>CLIMA FAMILIAR</a:t>
            </a:r>
            <a:endParaRPr lang="es-CO" b="1" dirty="0"/>
          </a:p>
        </p:txBody>
      </p:sp>
      <p:graphicFrame>
        <p:nvGraphicFramePr>
          <p:cNvPr id="4" name="Diagrama 3"/>
          <p:cNvGraphicFramePr/>
          <p:nvPr>
            <p:extLst>
              <p:ext uri="{D42A27DB-BD31-4B8C-83A1-F6EECF244321}">
                <p14:modId xmlns:p14="http://schemas.microsoft.com/office/powerpoint/2010/main" val="2908263833"/>
              </p:ext>
            </p:extLst>
          </p:nvPr>
        </p:nvGraphicFramePr>
        <p:xfrm>
          <a:off x="2032000" y="2082018"/>
          <a:ext cx="8128000" cy="4056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9598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p:txBody>
          <a:bodyPr/>
          <a:lstStyle/>
          <a:p>
            <a:pPr algn="just"/>
            <a:r>
              <a:rPr lang="es-CO" dirty="0" smtClean="0"/>
              <a:t>Esquemas </a:t>
            </a:r>
            <a:r>
              <a:rPr lang="es-CO" dirty="0"/>
              <a:t>prácticos de conducta que reducen las múltiples y minuciosas pautas educativas paternas a unas pocas dimensiones básicas que, cruzadas entre sí, dan lugar a diversos tipos habituales de educación familiar (Quintana, 1993). </a:t>
            </a:r>
            <a:endParaRPr lang="es-CO" dirty="0" smtClean="0"/>
          </a:p>
          <a:p>
            <a:endParaRPr lang="es-CO" dirty="0"/>
          </a:p>
        </p:txBody>
      </p:sp>
      <p:sp>
        <p:nvSpPr>
          <p:cNvPr id="3" name="Título 2"/>
          <p:cNvSpPr>
            <a:spLocks noGrp="1"/>
          </p:cNvSpPr>
          <p:nvPr>
            <p:ph type="title"/>
          </p:nvPr>
        </p:nvSpPr>
        <p:spPr>
          <a:xfrm>
            <a:off x="609600" y="564354"/>
            <a:ext cx="10972800" cy="1143000"/>
          </a:xfrm>
        </p:spPr>
        <p:txBody>
          <a:bodyPr/>
          <a:lstStyle/>
          <a:p>
            <a:pPr algn="ctr"/>
            <a:r>
              <a:rPr lang="es-CO" b="1" dirty="0" smtClean="0"/>
              <a:t>Estilo Educativo </a:t>
            </a:r>
            <a:endParaRPr lang="es-CO" b="1" dirty="0"/>
          </a:p>
        </p:txBody>
      </p:sp>
      <p:graphicFrame>
        <p:nvGraphicFramePr>
          <p:cNvPr id="4" name="Diagrama 3"/>
          <p:cNvGraphicFramePr/>
          <p:nvPr>
            <p:extLst>
              <p:ext uri="{D42A27DB-BD31-4B8C-83A1-F6EECF244321}">
                <p14:modId xmlns:p14="http://schemas.microsoft.com/office/powerpoint/2010/main" val="257997051"/>
              </p:ext>
            </p:extLst>
          </p:nvPr>
        </p:nvGraphicFramePr>
        <p:xfrm>
          <a:off x="801858" y="2923310"/>
          <a:ext cx="10588283" cy="3610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5333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761167414"/>
              </p:ext>
            </p:extLst>
          </p:nvPr>
        </p:nvGraphicFramePr>
        <p:xfrm>
          <a:off x="822178" y="398320"/>
          <a:ext cx="10647681" cy="5749261"/>
        </p:xfrm>
        <a:graphic>
          <a:graphicData uri="http://schemas.openxmlformats.org/drawingml/2006/table">
            <a:tbl>
              <a:tblPr firstRow="1" bandRow="1">
                <a:tableStyleId>{F5AB1C69-6EDB-4FF4-983F-18BD219EF322}</a:tableStyleId>
              </a:tblPr>
              <a:tblGrid>
                <a:gridCol w="2343052">
                  <a:extLst>
                    <a:ext uri="{9D8B030D-6E8A-4147-A177-3AD203B41FA5}">
                      <a16:colId xmlns:a16="http://schemas.microsoft.com/office/drawing/2014/main" val="3184529077"/>
                    </a:ext>
                  </a:extLst>
                </a:gridCol>
                <a:gridCol w="4276579">
                  <a:extLst>
                    <a:ext uri="{9D8B030D-6E8A-4147-A177-3AD203B41FA5}">
                      <a16:colId xmlns:a16="http://schemas.microsoft.com/office/drawing/2014/main" val="3039865993"/>
                    </a:ext>
                  </a:extLst>
                </a:gridCol>
                <a:gridCol w="4028050">
                  <a:extLst>
                    <a:ext uri="{9D8B030D-6E8A-4147-A177-3AD203B41FA5}">
                      <a16:colId xmlns:a16="http://schemas.microsoft.com/office/drawing/2014/main" val="1857668896"/>
                    </a:ext>
                  </a:extLst>
                </a:gridCol>
              </a:tblGrid>
              <a:tr h="789492">
                <a:tc>
                  <a:txBody>
                    <a:bodyPr/>
                    <a:lstStyle/>
                    <a:p>
                      <a:pPr algn="ctr"/>
                      <a:r>
                        <a:rPr lang="es-CO" sz="2200" dirty="0" smtClean="0"/>
                        <a:t>TIPOLOGÍA</a:t>
                      </a:r>
                      <a:endParaRPr lang="es-CO" sz="2200" dirty="0"/>
                    </a:p>
                  </a:txBody>
                  <a:tcPr/>
                </a:tc>
                <a:tc>
                  <a:txBody>
                    <a:bodyPr/>
                    <a:lstStyle/>
                    <a:p>
                      <a:pPr algn="ctr"/>
                      <a:r>
                        <a:rPr lang="es-CO" sz="2200" dirty="0" smtClean="0"/>
                        <a:t>RASGOS DE LA CONDUCTA</a:t>
                      </a:r>
                      <a:endParaRPr lang="es-CO" sz="2200" dirty="0"/>
                    </a:p>
                  </a:txBody>
                  <a:tcPr/>
                </a:tc>
                <a:tc>
                  <a:txBody>
                    <a:bodyPr/>
                    <a:lstStyle/>
                    <a:p>
                      <a:pPr algn="ctr"/>
                      <a:r>
                        <a:rPr lang="es-CO" sz="2200" dirty="0" smtClean="0"/>
                        <a:t>CONSECUENCIAS</a:t>
                      </a:r>
                      <a:r>
                        <a:rPr lang="es-CO" sz="2200" baseline="0" dirty="0" smtClean="0"/>
                        <a:t> EDUCATIVAS</a:t>
                      </a:r>
                      <a:endParaRPr lang="es-CO" sz="2200" dirty="0"/>
                    </a:p>
                  </a:txBody>
                  <a:tcPr/>
                </a:tc>
                <a:extLst>
                  <a:ext uri="{0D108BD9-81ED-4DB2-BD59-A6C34878D82A}">
                    <a16:rowId xmlns:a16="http://schemas.microsoft.com/office/drawing/2014/main" val="212434565"/>
                  </a:ext>
                </a:extLst>
              </a:tr>
              <a:tr h="2948089">
                <a:tc>
                  <a:txBody>
                    <a:bodyPr/>
                    <a:lstStyle/>
                    <a:p>
                      <a:pPr algn="ctr"/>
                      <a:endParaRPr lang="es-CO" dirty="0" smtClean="0"/>
                    </a:p>
                    <a:p>
                      <a:pPr algn="ctr"/>
                      <a:endParaRPr lang="es-CO" dirty="0" smtClean="0"/>
                    </a:p>
                    <a:p>
                      <a:pPr algn="ctr"/>
                      <a:endParaRPr lang="es-CO" dirty="0" smtClean="0"/>
                    </a:p>
                    <a:p>
                      <a:pPr algn="ctr"/>
                      <a:r>
                        <a:rPr lang="es-CO" dirty="0" smtClean="0"/>
                        <a:t>DEMOCRÁTICO</a:t>
                      </a:r>
                      <a:endParaRPr lang="es-CO" dirty="0"/>
                    </a:p>
                  </a:txBody>
                  <a:tcPr/>
                </a:tc>
                <a:tc>
                  <a:txBody>
                    <a:bodyPr/>
                    <a:lstStyle/>
                    <a:p>
                      <a:r>
                        <a:rPr lang="es-CO" dirty="0" smtClean="0"/>
                        <a:t>• Afecto manifiesto </a:t>
                      </a:r>
                    </a:p>
                    <a:p>
                      <a:r>
                        <a:rPr lang="es-CO" dirty="0" smtClean="0"/>
                        <a:t>• Sensibilidad ante las necesidades del niño</a:t>
                      </a:r>
                    </a:p>
                    <a:p>
                      <a:pPr marL="0" indent="0">
                        <a:buFont typeface="Arial" panose="020B0604020202020204" pitchFamily="34" charset="0"/>
                        <a:buNone/>
                      </a:pPr>
                      <a:r>
                        <a:rPr lang="es-CO" dirty="0" smtClean="0"/>
                        <a:t>• </a:t>
                      </a:r>
                      <a:r>
                        <a:rPr lang="es-CO" dirty="0" smtClean="0"/>
                        <a:t>Responsabilidad </a:t>
                      </a:r>
                    </a:p>
                    <a:p>
                      <a:r>
                        <a:rPr lang="es-CO" dirty="0" smtClean="0"/>
                        <a:t>• Explicaciones</a:t>
                      </a:r>
                    </a:p>
                    <a:p>
                      <a:r>
                        <a:rPr lang="es-CO" dirty="0" smtClean="0"/>
                        <a:t>• Promoción de la conducta deseable</a:t>
                      </a:r>
                    </a:p>
                    <a:p>
                      <a:r>
                        <a:rPr lang="es-CO" dirty="0" smtClean="0"/>
                        <a:t>Comunicación</a:t>
                      </a:r>
                      <a:r>
                        <a:rPr lang="es-CO" baseline="0" dirty="0" smtClean="0"/>
                        <a:t> abierta</a:t>
                      </a:r>
                      <a:endParaRPr lang="es-CO" dirty="0" smtClean="0"/>
                    </a:p>
                  </a:txBody>
                  <a:tcPr/>
                </a:tc>
                <a:tc>
                  <a:txBody>
                    <a:bodyPr/>
                    <a:lstStyle/>
                    <a:p>
                      <a:r>
                        <a:rPr lang="es-CO" dirty="0" smtClean="0"/>
                        <a:t>• </a:t>
                      </a:r>
                      <a:r>
                        <a:rPr lang="es-CO" dirty="0" smtClean="0"/>
                        <a:t>Competencia social</a:t>
                      </a:r>
                    </a:p>
                    <a:p>
                      <a:r>
                        <a:rPr lang="es-CO" dirty="0" smtClean="0"/>
                        <a:t>• Autocontrol </a:t>
                      </a:r>
                    </a:p>
                    <a:p>
                      <a:r>
                        <a:rPr lang="es-CO" dirty="0" smtClean="0"/>
                        <a:t>• Motivación </a:t>
                      </a:r>
                    </a:p>
                    <a:p>
                      <a:r>
                        <a:rPr lang="es-CO" dirty="0" smtClean="0"/>
                        <a:t>• Iniciativa </a:t>
                      </a:r>
                    </a:p>
                    <a:p>
                      <a:r>
                        <a:rPr lang="es-CO" dirty="0" smtClean="0"/>
                        <a:t>• Moral autónoma </a:t>
                      </a:r>
                    </a:p>
                    <a:p>
                      <a:r>
                        <a:rPr lang="es-CO" dirty="0" smtClean="0"/>
                        <a:t>• Alta autoestima </a:t>
                      </a:r>
                    </a:p>
                    <a:p>
                      <a:r>
                        <a:rPr lang="es-CO" dirty="0" smtClean="0"/>
                        <a:t>• Alegres y espontáneos </a:t>
                      </a:r>
                    </a:p>
                    <a:p>
                      <a:r>
                        <a:rPr lang="es-CO" dirty="0" smtClean="0"/>
                        <a:t>• Auto concepto realista </a:t>
                      </a:r>
                    </a:p>
                    <a:p>
                      <a:r>
                        <a:rPr lang="es-CO" dirty="0" smtClean="0"/>
                        <a:t>• Responsabilidad y fidelidad a compromisos personales</a:t>
                      </a:r>
                      <a:endParaRPr lang="es-CO" dirty="0"/>
                    </a:p>
                  </a:txBody>
                  <a:tcPr/>
                </a:tc>
                <a:extLst>
                  <a:ext uri="{0D108BD9-81ED-4DB2-BD59-A6C34878D82A}">
                    <a16:rowId xmlns:a16="http://schemas.microsoft.com/office/drawing/2014/main" val="1357380770"/>
                  </a:ext>
                </a:extLst>
              </a:tr>
              <a:tr h="457404">
                <a:tc>
                  <a:txBody>
                    <a:bodyPr/>
                    <a:lstStyle/>
                    <a:p>
                      <a:pPr algn="ctr"/>
                      <a:endParaRPr lang="es-CO" dirty="0" smtClean="0"/>
                    </a:p>
                    <a:p>
                      <a:pPr algn="ctr"/>
                      <a:endParaRPr lang="es-CO" dirty="0" smtClean="0"/>
                    </a:p>
                    <a:p>
                      <a:pPr algn="ctr"/>
                      <a:r>
                        <a:rPr lang="es-CO" dirty="0" smtClean="0"/>
                        <a:t>AUTORITARIO</a:t>
                      </a:r>
                      <a:endParaRPr lang="es-CO" dirty="0"/>
                    </a:p>
                  </a:txBody>
                  <a:tcPr/>
                </a:tc>
                <a:tc>
                  <a:txBody>
                    <a:bodyPr/>
                    <a:lstStyle/>
                    <a:p>
                      <a:r>
                        <a:rPr lang="es-CO" dirty="0" smtClean="0"/>
                        <a:t>• Normas minuciosas y rígidas </a:t>
                      </a:r>
                    </a:p>
                    <a:p>
                      <a:r>
                        <a:rPr lang="es-CO" dirty="0" smtClean="0"/>
                        <a:t>• Castigos</a:t>
                      </a:r>
                    </a:p>
                    <a:p>
                      <a:r>
                        <a:rPr lang="es-CO" dirty="0" smtClean="0"/>
                        <a:t>• No responsabilidad paterna </a:t>
                      </a:r>
                    </a:p>
                    <a:p>
                      <a:r>
                        <a:rPr lang="es-CO" dirty="0" smtClean="0"/>
                        <a:t>• Comunicación cerrada o unidireccional </a:t>
                      </a:r>
                    </a:p>
                    <a:p>
                      <a:r>
                        <a:rPr lang="es-CO" dirty="0" smtClean="0"/>
                        <a:t>• Afirmación de poder </a:t>
                      </a:r>
                    </a:p>
                    <a:p>
                      <a:r>
                        <a:rPr lang="es-CO" dirty="0" smtClean="0"/>
                        <a:t>• Hogar caracterizado por un clima autocrático</a:t>
                      </a:r>
                      <a:endParaRPr lang="es-CO" dirty="0"/>
                    </a:p>
                  </a:txBody>
                  <a:tcPr/>
                </a:tc>
                <a:tc>
                  <a:txBody>
                    <a:bodyPr/>
                    <a:lstStyle/>
                    <a:p>
                      <a:r>
                        <a:rPr lang="es-CO" dirty="0" smtClean="0"/>
                        <a:t>• </a:t>
                      </a:r>
                      <a:r>
                        <a:rPr lang="es-CO" dirty="0" smtClean="0"/>
                        <a:t>Baja autonomía y autoconfianza </a:t>
                      </a:r>
                    </a:p>
                    <a:p>
                      <a:r>
                        <a:rPr lang="es-CO" dirty="0" smtClean="0"/>
                        <a:t>• Baja autonomía personal y creatividad</a:t>
                      </a:r>
                    </a:p>
                    <a:p>
                      <a:r>
                        <a:rPr lang="es-CO" dirty="0" smtClean="0"/>
                        <a:t>• Escasa competencia social </a:t>
                      </a:r>
                    </a:p>
                    <a:p>
                      <a:r>
                        <a:rPr lang="es-CO" dirty="0" smtClean="0"/>
                        <a:t>• Agresividad e impulsividad </a:t>
                      </a:r>
                    </a:p>
                    <a:p>
                      <a:r>
                        <a:rPr lang="es-CO" dirty="0" smtClean="0"/>
                        <a:t>• Menos alegres y espontáneos</a:t>
                      </a:r>
                      <a:endParaRPr lang="es-CO" dirty="0"/>
                    </a:p>
                  </a:txBody>
                  <a:tcPr/>
                </a:tc>
                <a:extLst>
                  <a:ext uri="{0D108BD9-81ED-4DB2-BD59-A6C34878D82A}">
                    <a16:rowId xmlns:a16="http://schemas.microsoft.com/office/drawing/2014/main" val="13906140"/>
                  </a:ext>
                </a:extLst>
              </a:tr>
            </a:tbl>
          </a:graphicData>
        </a:graphic>
      </p:graphicFrame>
    </p:spTree>
    <p:extLst>
      <p:ext uri="{BB962C8B-B14F-4D97-AF65-F5344CB8AC3E}">
        <p14:creationId xmlns:p14="http://schemas.microsoft.com/office/powerpoint/2010/main" val="3497237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2313710" y="4023596"/>
            <a:ext cx="8007927" cy="2474619"/>
          </a:xfrm>
          <a:prstGeom prst="rect">
            <a:avLst/>
          </a:prstGeom>
        </p:spPr>
        <p:txBody>
          <a:bodyPr vert="horz" lIns="91440" tIns="45720" rIns="91440" bIns="45720" rtlCol="0" anchor="t">
            <a:normAutofit/>
          </a:bodyPr>
          <a:lstStyle>
            <a:lvl1pPr algn="l" defTabSz="457200" rtl="0" eaLnBrk="1" latinLnBrk="0" hangingPunct="1">
              <a:spcBef>
                <a:spcPct val="0"/>
              </a:spcBef>
              <a:buNone/>
              <a:defRPr sz="3800" kern="1200">
                <a:solidFill>
                  <a:srgbClr val="FAA615"/>
                </a:solidFill>
                <a:latin typeface="+mj-lt"/>
                <a:ea typeface="+mj-ea"/>
                <a:cs typeface="+mj-cs"/>
              </a:defRPr>
            </a:lvl1pPr>
          </a:lstStyle>
          <a:p>
            <a:pPr algn="r"/>
            <a:r>
              <a:rPr lang="es-CO" sz="2500" b="1" dirty="0">
                <a:solidFill>
                  <a:srgbClr val="5B0F25"/>
                </a:solidFill>
              </a:rPr>
              <a:t>MÓNICA ANDREA BOLÍVAR ROMERO</a:t>
            </a:r>
          </a:p>
          <a:p>
            <a:pPr algn="r"/>
            <a:r>
              <a:rPr lang="es-CO" sz="2500" b="1" dirty="0">
                <a:solidFill>
                  <a:srgbClr val="5B0F25"/>
                </a:solidFill>
              </a:rPr>
              <a:t>LICENCIADA EN EDUCACIÓN ESPECIAL</a:t>
            </a:r>
          </a:p>
          <a:p>
            <a:pPr algn="r"/>
            <a:r>
              <a:rPr lang="es-CO" sz="2500" b="1" dirty="0">
                <a:solidFill>
                  <a:srgbClr val="5B0F25"/>
                </a:solidFill>
              </a:rPr>
              <a:t>MSC EN EDUCACIÓN </a:t>
            </a:r>
          </a:p>
          <a:p>
            <a:pPr algn="r"/>
            <a:r>
              <a:rPr lang="es-CO" sz="2500" b="1" dirty="0">
                <a:solidFill>
                  <a:srgbClr val="5B0F25"/>
                </a:solidFill>
              </a:rPr>
              <a:t>DOCTORANDO EN GERENCIA Y POLÍTICA EDUCATIVA</a:t>
            </a:r>
          </a:p>
          <a:p>
            <a:pPr algn="r"/>
            <a:endParaRPr lang="es-CO" sz="2500" b="1" dirty="0">
              <a:solidFill>
                <a:srgbClr val="5B0F25"/>
              </a:solidFill>
            </a:endParaRPr>
          </a:p>
          <a:p>
            <a:pPr algn="r"/>
            <a:endParaRPr lang="es-CO" sz="2500" b="1" dirty="0">
              <a:solidFill>
                <a:srgbClr val="5B0F25"/>
              </a:solidFill>
            </a:endParaRPr>
          </a:p>
        </p:txBody>
      </p:sp>
    </p:spTree>
    <p:extLst>
      <p:ext uri="{BB962C8B-B14F-4D97-AF65-F5344CB8AC3E}">
        <p14:creationId xmlns:p14="http://schemas.microsoft.com/office/powerpoint/2010/main" val="22708603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523316253"/>
              </p:ext>
            </p:extLst>
          </p:nvPr>
        </p:nvGraphicFramePr>
        <p:xfrm>
          <a:off x="822178" y="398320"/>
          <a:ext cx="10647681" cy="6184452"/>
        </p:xfrm>
        <a:graphic>
          <a:graphicData uri="http://schemas.openxmlformats.org/drawingml/2006/table">
            <a:tbl>
              <a:tblPr firstRow="1" bandRow="1">
                <a:tableStyleId>{F5AB1C69-6EDB-4FF4-983F-18BD219EF322}</a:tableStyleId>
              </a:tblPr>
              <a:tblGrid>
                <a:gridCol w="2343052">
                  <a:extLst>
                    <a:ext uri="{9D8B030D-6E8A-4147-A177-3AD203B41FA5}">
                      <a16:colId xmlns:a16="http://schemas.microsoft.com/office/drawing/2014/main" val="3184529077"/>
                    </a:ext>
                  </a:extLst>
                </a:gridCol>
                <a:gridCol w="4909625">
                  <a:extLst>
                    <a:ext uri="{9D8B030D-6E8A-4147-A177-3AD203B41FA5}">
                      <a16:colId xmlns:a16="http://schemas.microsoft.com/office/drawing/2014/main" val="3039865993"/>
                    </a:ext>
                  </a:extLst>
                </a:gridCol>
                <a:gridCol w="3395004">
                  <a:extLst>
                    <a:ext uri="{9D8B030D-6E8A-4147-A177-3AD203B41FA5}">
                      <a16:colId xmlns:a16="http://schemas.microsoft.com/office/drawing/2014/main" val="1857668896"/>
                    </a:ext>
                  </a:extLst>
                </a:gridCol>
              </a:tblGrid>
              <a:tr h="789492">
                <a:tc>
                  <a:txBody>
                    <a:bodyPr/>
                    <a:lstStyle/>
                    <a:p>
                      <a:pPr algn="ctr"/>
                      <a:r>
                        <a:rPr lang="es-CO" sz="2200" dirty="0" smtClean="0"/>
                        <a:t>TIPOLOGÍA</a:t>
                      </a:r>
                      <a:endParaRPr lang="es-CO" sz="2200" dirty="0"/>
                    </a:p>
                  </a:txBody>
                  <a:tcPr/>
                </a:tc>
                <a:tc>
                  <a:txBody>
                    <a:bodyPr/>
                    <a:lstStyle/>
                    <a:p>
                      <a:pPr algn="ctr"/>
                      <a:r>
                        <a:rPr lang="es-CO" sz="2200" dirty="0" smtClean="0"/>
                        <a:t>RASGOS DE LA CONDUCTA</a:t>
                      </a:r>
                      <a:endParaRPr lang="es-CO" sz="2200" dirty="0"/>
                    </a:p>
                  </a:txBody>
                  <a:tcPr/>
                </a:tc>
                <a:tc>
                  <a:txBody>
                    <a:bodyPr/>
                    <a:lstStyle/>
                    <a:p>
                      <a:pPr algn="ctr"/>
                      <a:r>
                        <a:rPr lang="es-CO" sz="2200" dirty="0" smtClean="0"/>
                        <a:t>CONSECUENCIAS</a:t>
                      </a:r>
                      <a:r>
                        <a:rPr lang="es-CO" sz="2200" baseline="0" dirty="0" smtClean="0"/>
                        <a:t> EDUCATIVAS</a:t>
                      </a:r>
                      <a:endParaRPr lang="es-CO" sz="2200" dirty="0"/>
                    </a:p>
                  </a:txBody>
                  <a:tcPr/>
                </a:tc>
                <a:extLst>
                  <a:ext uri="{0D108BD9-81ED-4DB2-BD59-A6C34878D82A}">
                    <a16:rowId xmlns:a16="http://schemas.microsoft.com/office/drawing/2014/main" val="212434565"/>
                  </a:ext>
                </a:extLst>
              </a:tr>
              <a:tr h="2948089">
                <a:tc>
                  <a:txBody>
                    <a:bodyPr/>
                    <a:lstStyle/>
                    <a:p>
                      <a:pPr algn="ctr"/>
                      <a:endParaRPr lang="es-CO" dirty="0" smtClean="0"/>
                    </a:p>
                    <a:p>
                      <a:pPr algn="ctr"/>
                      <a:endParaRPr lang="es-CO" dirty="0" smtClean="0"/>
                    </a:p>
                    <a:p>
                      <a:pPr algn="ctr"/>
                      <a:endParaRPr lang="es-CO" dirty="0" smtClean="0"/>
                    </a:p>
                    <a:p>
                      <a:pPr algn="ctr"/>
                      <a:r>
                        <a:rPr lang="es-CO" dirty="0" smtClean="0"/>
                        <a:t>NEGLIGENTE</a:t>
                      </a:r>
                      <a:endParaRPr lang="es-CO" dirty="0"/>
                    </a:p>
                  </a:txBody>
                  <a:tcPr/>
                </a:tc>
                <a:tc>
                  <a:txBody>
                    <a:bodyPr/>
                    <a:lstStyle/>
                    <a:p>
                      <a:r>
                        <a:rPr lang="es-CO" dirty="0" smtClean="0"/>
                        <a:t>• </a:t>
                      </a:r>
                      <a:r>
                        <a:rPr lang="es-CO" dirty="0" smtClean="0"/>
                        <a:t>Indiferencia ante sus actitudes y conductas tanto positivas como negativas </a:t>
                      </a:r>
                    </a:p>
                    <a:p>
                      <a:r>
                        <a:rPr lang="es-CO" dirty="0" smtClean="0"/>
                        <a:t>• Responden y atienden las necesidades de los niños </a:t>
                      </a:r>
                    </a:p>
                    <a:p>
                      <a:r>
                        <a:rPr lang="es-CO" dirty="0" smtClean="0"/>
                        <a:t>• Permisividad </a:t>
                      </a:r>
                    </a:p>
                    <a:p>
                      <a:r>
                        <a:rPr lang="es-CO" dirty="0" smtClean="0"/>
                        <a:t>• Pasividad </a:t>
                      </a:r>
                    </a:p>
                    <a:p>
                      <a:r>
                        <a:rPr lang="es-CO" dirty="0" smtClean="0"/>
                        <a:t>• Evitan la afirmación de autoridad y la imposición de restricciones </a:t>
                      </a:r>
                    </a:p>
                    <a:p>
                      <a:r>
                        <a:rPr lang="es-CO" dirty="0" smtClean="0"/>
                        <a:t>• Escaso uso de castigos, toleran todos los impulsos de los niños</a:t>
                      </a:r>
                    </a:p>
                    <a:p>
                      <a:r>
                        <a:rPr lang="es-CO" dirty="0" smtClean="0"/>
                        <a:t>• Especial flexibilidad en el establecimiento de reglas </a:t>
                      </a:r>
                    </a:p>
                    <a:p>
                      <a:r>
                        <a:rPr lang="es-CO" dirty="0" smtClean="0"/>
                        <a:t>• Acceden fácilmente a los deseos de los hijos</a:t>
                      </a:r>
                    </a:p>
                  </a:txBody>
                  <a:tcPr/>
                </a:tc>
                <a:tc>
                  <a:txBody>
                    <a:bodyPr/>
                    <a:lstStyle/>
                    <a:p>
                      <a:r>
                        <a:rPr lang="es-CO" dirty="0" smtClean="0"/>
                        <a:t>• </a:t>
                      </a:r>
                      <a:r>
                        <a:rPr lang="es-CO" dirty="0" smtClean="0"/>
                        <a:t>Baja competencia social </a:t>
                      </a:r>
                    </a:p>
                    <a:p>
                      <a:r>
                        <a:rPr lang="es-CO" dirty="0" smtClean="0"/>
                        <a:t>• Pobre autocontrol y heterocontrol </a:t>
                      </a:r>
                    </a:p>
                    <a:p>
                      <a:r>
                        <a:rPr lang="es-CO" dirty="0" smtClean="0"/>
                        <a:t>• Escasa motivación </a:t>
                      </a:r>
                    </a:p>
                    <a:p>
                      <a:r>
                        <a:rPr lang="es-CO" dirty="0" smtClean="0"/>
                        <a:t>• Escaso respeto a normas y personas</a:t>
                      </a:r>
                    </a:p>
                    <a:p>
                      <a:r>
                        <a:rPr lang="es-CO" dirty="0" smtClean="0"/>
                        <a:t>• Baja autoestima, inseguridad </a:t>
                      </a:r>
                    </a:p>
                    <a:p>
                      <a:r>
                        <a:rPr lang="es-CO" dirty="0" smtClean="0"/>
                        <a:t>• Inestabilidad emocional </a:t>
                      </a:r>
                    </a:p>
                    <a:p>
                      <a:r>
                        <a:rPr lang="es-CO" dirty="0" smtClean="0"/>
                        <a:t>• Debilidad en la propia identidad </a:t>
                      </a:r>
                    </a:p>
                    <a:p>
                      <a:r>
                        <a:rPr lang="es-CO" dirty="0" smtClean="0"/>
                        <a:t>• Auto concepto negativo</a:t>
                      </a:r>
                      <a:endParaRPr lang="es-CO" dirty="0"/>
                    </a:p>
                  </a:txBody>
                  <a:tcPr/>
                </a:tc>
                <a:extLst>
                  <a:ext uri="{0D108BD9-81ED-4DB2-BD59-A6C34878D82A}">
                    <a16:rowId xmlns:a16="http://schemas.microsoft.com/office/drawing/2014/main" val="1357380770"/>
                  </a:ext>
                </a:extLst>
              </a:tr>
              <a:tr h="457404">
                <a:tc>
                  <a:txBody>
                    <a:bodyPr/>
                    <a:lstStyle/>
                    <a:p>
                      <a:pPr algn="ctr"/>
                      <a:endParaRPr lang="es-CO" dirty="0" smtClean="0"/>
                    </a:p>
                    <a:p>
                      <a:pPr algn="ctr"/>
                      <a:endParaRPr lang="es-CO" dirty="0" smtClean="0"/>
                    </a:p>
                    <a:p>
                      <a:pPr algn="ctr"/>
                      <a:r>
                        <a:rPr lang="es-CO" dirty="0" smtClean="0"/>
                        <a:t>INDULGENTE</a:t>
                      </a:r>
                      <a:endParaRPr lang="es-CO" dirty="0"/>
                    </a:p>
                  </a:txBody>
                  <a:tcPr/>
                </a:tc>
                <a:tc>
                  <a:txBody>
                    <a:bodyPr/>
                    <a:lstStyle/>
                    <a:p>
                      <a:r>
                        <a:rPr lang="es-CO" dirty="0" smtClean="0"/>
                        <a:t>• </a:t>
                      </a:r>
                      <a:r>
                        <a:rPr lang="es-CO" dirty="0" smtClean="0"/>
                        <a:t>No implicación afectiva en los asuntos de los hijos </a:t>
                      </a:r>
                    </a:p>
                    <a:p>
                      <a:r>
                        <a:rPr lang="es-CO" dirty="0" smtClean="0"/>
                        <a:t>• Dimisión en la tarea educativa, invierten en los hijos el menor tiempo posible </a:t>
                      </a:r>
                    </a:p>
                    <a:p>
                      <a:endParaRPr lang="es-CO" dirty="0"/>
                    </a:p>
                  </a:txBody>
                  <a:tcPr/>
                </a:tc>
                <a:tc>
                  <a:txBody>
                    <a:bodyPr/>
                    <a:lstStyle/>
                    <a:p>
                      <a:r>
                        <a:rPr lang="es-CO" dirty="0" smtClean="0"/>
                        <a:t>• Escasa competencia social </a:t>
                      </a:r>
                    </a:p>
                    <a:p>
                      <a:r>
                        <a:rPr lang="es-CO" dirty="0" smtClean="0"/>
                        <a:t>• Bajo control de impulsos y agresividad </a:t>
                      </a:r>
                    </a:p>
                    <a:p>
                      <a:r>
                        <a:rPr lang="es-CO" dirty="0" smtClean="0"/>
                        <a:t>• Escasa motivación y capacidad de esfuerzo </a:t>
                      </a:r>
                    </a:p>
                    <a:p>
                      <a:r>
                        <a:rPr lang="es-CO" dirty="0" smtClean="0"/>
                        <a:t>• Inmadurez</a:t>
                      </a:r>
                      <a:endParaRPr lang="es-CO" dirty="0"/>
                    </a:p>
                  </a:txBody>
                  <a:tcPr/>
                </a:tc>
                <a:extLst>
                  <a:ext uri="{0D108BD9-81ED-4DB2-BD59-A6C34878D82A}">
                    <a16:rowId xmlns:a16="http://schemas.microsoft.com/office/drawing/2014/main" val="13906140"/>
                  </a:ext>
                </a:extLst>
              </a:tr>
            </a:tbl>
          </a:graphicData>
        </a:graphic>
      </p:graphicFrame>
    </p:spTree>
    <p:extLst>
      <p:ext uri="{BB962C8B-B14F-4D97-AF65-F5344CB8AC3E}">
        <p14:creationId xmlns:p14="http://schemas.microsoft.com/office/powerpoint/2010/main" val="817806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512618" y="1431054"/>
            <a:ext cx="10972800" cy="4432861"/>
          </a:xfrm>
        </p:spPr>
        <p:txBody>
          <a:bodyPr>
            <a:normAutofit lnSpcReduction="10000"/>
          </a:bodyPr>
          <a:lstStyle/>
          <a:p>
            <a:pPr marL="342900" indent="-342900">
              <a:buFont typeface="Arial" panose="020B0604020202020204" pitchFamily="34" charset="0"/>
              <a:buChar char="•"/>
            </a:pPr>
            <a:r>
              <a:rPr lang="es-CO" dirty="0" smtClean="0"/>
              <a:t>No es necesario un modelo de estructura familiar</a:t>
            </a:r>
          </a:p>
          <a:p>
            <a:pPr marL="342900" indent="-342900">
              <a:buFont typeface="Arial" panose="020B0604020202020204" pitchFamily="34" charset="0"/>
              <a:buChar char="•"/>
            </a:pPr>
            <a:endParaRPr lang="es-CO" dirty="0"/>
          </a:p>
          <a:p>
            <a:pPr marL="342900" indent="-342900">
              <a:buFont typeface="Arial" panose="020B0604020202020204" pitchFamily="34" charset="0"/>
              <a:buChar char="•"/>
            </a:pPr>
            <a:r>
              <a:rPr lang="es-CO" dirty="0" smtClean="0"/>
              <a:t>Debe prevalecer las relaciones interpersonales</a:t>
            </a:r>
          </a:p>
          <a:p>
            <a:pPr marL="342900" indent="-342900">
              <a:buFont typeface="Arial" panose="020B0604020202020204" pitchFamily="34" charset="0"/>
              <a:buChar char="•"/>
            </a:pPr>
            <a:endParaRPr lang="es-CO" dirty="0"/>
          </a:p>
          <a:p>
            <a:pPr marL="342900" indent="-342900">
              <a:buFont typeface="Arial" panose="020B0604020202020204" pitchFamily="34" charset="0"/>
              <a:buChar char="•"/>
            </a:pPr>
            <a:r>
              <a:rPr lang="es-CO" dirty="0" smtClean="0"/>
              <a:t>Desarrollo infantil </a:t>
            </a:r>
            <a:r>
              <a:rPr lang="es-CO" dirty="0" smtClean="0">
                <a:sym typeface="Wingdings" panose="05000000000000000000" pitchFamily="2" charset="2"/>
              </a:rPr>
              <a:t> no depende de la estructura familiar</a:t>
            </a:r>
          </a:p>
          <a:p>
            <a:pPr marL="342900" indent="-342900">
              <a:buFont typeface="Arial" panose="020B0604020202020204" pitchFamily="34" charset="0"/>
              <a:buChar char="•"/>
            </a:pPr>
            <a:endParaRPr lang="es-CO" dirty="0">
              <a:sym typeface="Wingdings" panose="05000000000000000000" pitchFamily="2" charset="2"/>
            </a:endParaRPr>
          </a:p>
          <a:p>
            <a:pPr marL="342900" indent="-342900">
              <a:buFont typeface="Arial" panose="020B0604020202020204" pitchFamily="34" charset="0"/>
              <a:buChar char="•"/>
            </a:pPr>
            <a:r>
              <a:rPr lang="es-CO" dirty="0" smtClean="0">
                <a:sym typeface="Wingdings" panose="05000000000000000000" pitchFamily="2" charset="2"/>
              </a:rPr>
              <a:t>Clima familiar  autonomía personal, conductas de apoyo, afectividad y razonamiento</a:t>
            </a:r>
          </a:p>
          <a:p>
            <a:pPr marL="342900" indent="-342900">
              <a:buFont typeface="Arial" panose="020B0604020202020204" pitchFamily="34" charset="0"/>
              <a:buChar char="•"/>
            </a:pPr>
            <a:endParaRPr lang="es-CO" dirty="0">
              <a:sym typeface="Wingdings" panose="05000000000000000000" pitchFamily="2" charset="2"/>
            </a:endParaRPr>
          </a:p>
          <a:p>
            <a:pPr marL="342900" indent="-342900">
              <a:buFont typeface="Arial" panose="020B0604020202020204" pitchFamily="34" charset="0"/>
              <a:buChar char="•"/>
            </a:pPr>
            <a:r>
              <a:rPr lang="es-CO" dirty="0" smtClean="0">
                <a:sym typeface="Wingdings" panose="05000000000000000000" pitchFamily="2" charset="2"/>
              </a:rPr>
              <a:t>Escuela modifica y potencia los efectos de la familia</a:t>
            </a:r>
          </a:p>
          <a:p>
            <a:pPr marL="342900" indent="-342900">
              <a:buFont typeface="Arial" panose="020B0604020202020204" pitchFamily="34" charset="0"/>
              <a:buChar char="•"/>
            </a:pPr>
            <a:endParaRPr lang="es-CO" dirty="0">
              <a:sym typeface="Wingdings" panose="05000000000000000000" pitchFamily="2" charset="2"/>
            </a:endParaRPr>
          </a:p>
          <a:p>
            <a:pPr marL="342900" indent="-342900">
              <a:buFont typeface="Arial" panose="020B0604020202020204" pitchFamily="34" charset="0"/>
              <a:buChar char="•"/>
            </a:pPr>
            <a:r>
              <a:rPr lang="es-CO" dirty="0"/>
              <a:t>Familia – escuela (etapa infantil)</a:t>
            </a:r>
          </a:p>
          <a:p>
            <a:pPr marL="342900" indent="-342900">
              <a:buFont typeface="Arial" panose="020B0604020202020204" pitchFamily="34" charset="0"/>
              <a:buChar char="•"/>
            </a:pPr>
            <a:endParaRPr lang="es-CO" dirty="0"/>
          </a:p>
        </p:txBody>
      </p:sp>
      <p:sp>
        <p:nvSpPr>
          <p:cNvPr id="3" name="Título 2"/>
          <p:cNvSpPr>
            <a:spLocks noGrp="1"/>
          </p:cNvSpPr>
          <p:nvPr>
            <p:ph type="title"/>
          </p:nvPr>
        </p:nvSpPr>
        <p:spPr/>
        <p:txBody>
          <a:bodyPr/>
          <a:lstStyle/>
          <a:p>
            <a:r>
              <a:rPr lang="es-CO" b="1" dirty="0" smtClean="0"/>
              <a:t/>
            </a:r>
            <a:br>
              <a:rPr lang="es-CO" b="1" dirty="0" smtClean="0"/>
            </a:br>
            <a:r>
              <a:rPr lang="es-CO" b="1" dirty="0" smtClean="0"/>
              <a:t>PARA TERMINAR…</a:t>
            </a:r>
            <a:endParaRPr lang="es-CO"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8261" y="138545"/>
            <a:ext cx="3917157" cy="4103688"/>
          </a:xfrm>
          <a:prstGeom prst="rect">
            <a:avLst/>
          </a:prstGeom>
        </p:spPr>
      </p:pic>
    </p:spTree>
    <p:extLst>
      <p:ext uri="{BB962C8B-B14F-4D97-AF65-F5344CB8AC3E}">
        <p14:creationId xmlns:p14="http://schemas.microsoft.com/office/powerpoint/2010/main" val="4204550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p:txBody>
          <a:bodyPr/>
          <a:lstStyle/>
          <a:p>
            <a:pPr marL="342900" indent="-342900">
              <a:buFont typeface="Arial" panose="020B0604020202020204" pitchFamily="34" charset="0"/>
              <a:buChar char="•"/>
            </a:pPr>
            <a:endParaRPr lang="es-CO" dirty="0"/>
          </a:p>
          <a:p>
            <a:pPr marL="342900" indent="-342900">
              <a:buFont typeface="Arial" panose="020B0604020202020204" pitchFamily="34" charset="0"/>
              <a:buChar char="•"/>
            </a:pPr>
            <a:endParaRPr lang="es-CO" dirty="0"/>
          </a:p>
        </p:txBody>
      </p:sp>
      <p:sp>
        <p:nvSpPr>
          <p:cNvPr id="3" name="Título 2"/>
          <p:cNvSpPr>
            <a:spLocks noGrp="1"/>
          </p:cNvSpPr>
          <p:nvPr>
            <p:ph type="title"/>
          </p:nvPr>
        </p:nvSpPr>
        <p:spPr>
          <a:xfrm>
            <a:off x="609600" y="4264747"/>
            <a:ext cx="10972800" cy="1143000"/>
          </a:xfrm>
        </p:spPr>
        <p:txBody>
          <a:bodyPr>
            <a:noAutofit/>
          </a:bodyPr>
          <a:lstStyle/>
          <a:p>
            <a:pPr algn="ctr"/>
            <a:r>
              <a:rPr lang="es-CO" sz="9600" dirty="0" smtClean="0"/>
              <a:t>GRACIAS</a:t>
            </a:r>
            <a:endParaRPr lang="es-CO" sz="9600" dirty="0"/>
          </a:p>
        </p:txBody>
      </p:sp>
    </p:spTree>
    <p:extLst>
      <p:ext uri="{BB962C8B-B14F-4D97-AF65-F5344CB8AC3E}">
        <p14:creationId xmlns:p14="http://schemas.microsoft.com/office/powerpoint/2010/main" val="2479800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7225" y="1590674"/>
            <a:ext cx="3429000" cy="1333500"/>
          </a:xfrm>
          <a:prstGeom prst="rect">
            <a:avLst/>
          </a:prstGeom>
        </p:spPr>
      </p:pic>
      <p:sp>
        <p:nvSpPr>
          <p:cNvPr id="2" name="Título 1"/>
          <p:cNvSpPr>
            <a:spLocks noGrp="1"/>
          </p:cNvSpPr>
          <p:nvPr>
            <p:ph type="title"/>
          </p:nvPr>
        </p:nvSpPr>
        <p:spPr>
          <a:xfrm>
            <a:off x="1491962" y="3572175"/>
            <a:ext cx="9379527" cy="2474619"/>
          </a:xfrm>
        </p:spPr>
        <p:txBody>
          <a:bodyPr/>
          <a:lstStyle/>
          <a:p>
            <a:r>
              <a:rPr lang="es-CO" b="1" dirty="0" smtClean="0">
                <a:solidFill>
                  <a:srgbClr val="5B0F25"/>
                </a:solidFill>
              </a:rPr>
              <a:t>DESARROLLO Y FAMILIA: LA IMPORTANCIA DE UNA BASE SÓLIDA PARA LA INFANCIA</a:t>
            </a:r>
            <a:endParaRPr lang="es-CO" b="1" dirty="0">
              <a:solidFill>
                <a:srgbClr val="5B0F25"/>
              </a:solidFill>
            </a:endParaRPr>
          </a:p>
        </p:txBody>
      </p:sp>
    </p:spTree>
    <p:extLst>
      <p:ext uri="{BB962C8B-B14F-4D97-AF65-F5344CB8AC3E}">
        <p14:creationId xmlns:p14="http://schemas.microsoft.com/office/powerpoint/2010/main" val="2103652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2468589966"/>
              </p:ext>
            </p:extLst>
          </p:nvPr>
        </p:nvGraphicFramePr>
        <p:xfrm>
          <a:off x="1939637" y="249382"/>
          <a:ext cx="8340435"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100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401781" y="603800"/>
            <a:ext cx="8395855" cy="4896455"/>
          </a:xfrm>
        </p:spPr>
        <p:txBody>
          <a:bodyPr>
            <a:noAutofit/>
          </a:bodyPr>
          <a:lstStyle/>
          <a:p>
            <a:pPr marL="342900" indent="-342900">
              <a:buFont typeface="Arial" panose="020B0604020202020204" pitchFamily="34" charset="0"/>
              <a:buChar char="•"/>
            </a:pPr>
            <a:endParaRPr lang="es-CO" sz="2800" dirty="0" smtClean="0"/>
          </a:p>
          <a:p>
            <a:pPr marL="342900" indent="-342900">
              <a:buFont typeface="Arial" panose="020B0604020202020204" pitchFamily="34" charset="0"/>
              <a:buChar char="•"/>
            </a:pPr>
            <a:r>
              <a:rPr lang="es-CO" sz="2800" dirty="0" smtClean="0"/>
              <a:t>Primera institución educativa</a:t>
            </a:r>
          </a:p>
          <a:p>
            <a:pPr marL="342900" indent="-342900">
              <a:buFont typeface="Arial" panose="020B0604020202020204" pitchFamily="34" charset="0"/>
              <a:buChar char="•"/>
            </a:pPr>
            <a:r>
              <a:rPr lang="es-CO" sz="2800" dirty="0" smtClean="0"/>
              <a:t>Su accionar favorece o no el aprendizaje y el desarrollo de sus miembros</a:t>
            </a:r>
          </a:p>
          <a:p>
            <a:pPr marL="342900" indent="-342900">
              <a:buFont typeface="Arial" panose="020B0604020202020204" pitchFamily="34" charset="0"/>
              <a:buChar char="•"/>
            </a:pPr>
            <a:r>
              <a:rPr lang="es-CO" sz="2800" dirty="0" smtClean="0"/>
              <a:t>Influencia de la familia en el proceso de desarrollo y en el proceso educativo</a:t>
            </a:r>
          </a:p>
          <a:p>
            <a:pPr marL="342900" indent="-342900">
              <a:buFont typeface="Arial" panose="020B0604020202020204" pitchFamily="34" charset="0"/>
              <a:buChar char="•"/>
            </a:pPr>
            <a:r>
              <a:rPr lang="es-CO" sz="2800" dirty="0" smtClean="0"/>
              <a:t>Abordar y reconocer variables propias de la familia y del contexto</a:t>
            </a:r>
          </a:p>
          <a:p>
            <a:pPr marL="342900" indent="-342900">
              <a:buFont typeface="Arial" panose="020B0604020202020204" pitchFamily="34" charset="0"/>
              <a:buChar char="•"/>
            </a:pPr>
            <a:r>
              <a:rPr lang="es-CO" sz="2800" dirty="0" smtClean="0"/>
              <a:t>Importancia que atribuyen los padres a la educación</a:t>
            </a:r>
          </a:p>
          <a:p>
            <a:pPr marL="342900" indent="-342900">
              <a:buFont typeface="Arial" panose="020B0604020202020204" pitchFamily="34" charset="0"/>
              <a:buChar char="•"/>
            </a:pPr>
            <a:r>
              <a:rPr lang="es-CO" sz="2800" dirty="0" smtClean="0"/>
              <a:t>Condiciones que favorecen el proceso educativo</a:t>
            </a:r>
            <a:endParaRPr lang="es-CO" sz="2800" dirty="0" smtClean="0"/>
          </a:p>
          <a:p>
            <a:endParaRPr lang="es-CO" sz="2800" dirty="0"/>
          </a:p>
        </p:txBody>
      </p:sp>
      <p:grpSp>
        <p:nvGrpSpPr>
          <p:cNvPr id="4" name="Grupo 3"/>
          <p:cNvGrpSpPr/>
          <p:nvPr/>
        </p:nvGrpSpPr>
        <p:grpSpPr>
          <a:xfrm>
            <a:off x="9047726" y="80328"/>
            <a:ext cx="2674620" cy="2674620"/>
            <a:chOff x="1912272" y="3531870"/>
            <a:chExt cx="2674620" cy="2674620"/>
          </a:xfrm>
          <a:scene3d>
            <a:camera prst="orthographicFront"/>
            <a:lightRig rig="flat" dir="t"/>
          </a:scene3d>
        </p:grpSpPr>
        <p:sp>
          <p:nvSpPr>
            <p:cNvPr id="5" name="Rectángulo redondeado 4"/>
            <p:cNvSpPr/>
            <p:nvPr/>
          </p:nvSpPr>
          <p:spPr>
            <a:xfrm>
              <a:off x="1912272" y="3531870"/>
              <a:ext cx="2674620" cy="2674620"/>
            </a:xfrm>
            <a:prstGeom prst="roundRect">
              <a:avLst/>
            </a:prstGeom>
          </p:spPr>
          <p:style>
            <a:lnRef idx="1">
              <a:schemeClr val="accent2"/>
            </a:lnRef>
            <a:fillRef idx="2">
              <a:schemeClr val="accent2"/>
            </a:fillRef>
            <a:effectRef idx="1">
              <a:schemeClr val="accent2"/>
            </a:effectRef>
            <a:fontRef idx="minor">
              <a:schemeClr val="dk1"/>
            </a:fontRef>
          </p:style>
        </p:sp>
        <p:sp>
          <p:nvSpPr>
            <p:cNvPr id="6" name="CuadroTexto 5"/>
            <p:cNvSpPr txBox="1"/>
            <p:nvPr/>
          </p:nvSpPr>
          <p:spPr>
            <a:xfrm>
              <a:off x="2042836" y="3662434"/>
              <a:ext cx="2413492" cy="2413492"/>
            </a:xfrm>
            <a:prstGeom prst="rect">
              <a:avLst/>
            </a:prstGeom>
          </p:spPr>
          <p:style>
            <a:lnRef idx="1">
              <a:schemeClr val="accent2"/>
            </a:lnRef>
            <a:fillRef idx="2">
              <a:schemeClr val="accent2"/>
            </a:fillRef>
            <a:effectRef idx="1">
              <a:schemeClr val="accent2"/>
            </a:effectRef>
            <a:fontRef idx="minor">
              <a:schemeClr val="dk1"/>
            </a:fontRef>
          </p:style>
          <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s-ES" sz="3100" kern="1200" dirty="0" smtClean="0">
                  <a:solidFill>
                    <a:schemeClr val="tx1"/>
                  </a:solidFill>
                </a:rPr>
                <a:t>Familia </a:t>
              </a:r>
              <a:endParaRPr lang="es-ES" sz="3100" kern="1200" dirty="0">
                <a:solidFill>
                  <a:schemeClr val="tx1"/>
                </a:solidFill>
              </a:endParaRPr>
            </a:p>
          </p:txBody>
        </p:sp>
      </p:grpSp>
    </p:spTree>
    <p:extLst>
      <p:ext uri="{BB962C8B-B14F-4D97-AF65-F5344CB8AC3E}">
        <p14:creationId xmlns:p14="http://schemas.microsoft.com/office/powerpoint/2010/main" val="1616796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p:txBody>
          <a:bodyPr>
            <a:normAutofit/>
          </a:bodyPr>
          <a:lstStyle/>
          <a:p>
            <a:pPr marL="342900" indent="-342900" algn="just">
              <a:buFont typeface="Arial" panose="020B0604020202020204" pitchFamily="34" charset="0"/>
              <a:buChar char="•"/>
            </a:pPr>
            <a:r>
              <a:rPr lang="es-CO" sz="2500" dirty="0"/>
              <a:t>“la familia ha sido el lugar primordial donde se comparten y gestionan los riesgos sociales de sus miembros” (Carbonell, José et al 2012. P.4</a:t>
            </a:r>
            <a:r>
              <a:rPr lang="es-CO" sz="2500" dirty="0" smtClean="0"/>
              <a:t>)</a:t>
            </a:r>
          </a:p>
          <a:p>
            <a:pPr marL="342900" indent="-342900" algn="just">
              <a:buFont typeface="Arial" panose="020B0604020202020204" pitchFamily="34" charset="0"/>
              <a:buChar char="•"/>
            </a:pPr>
            <a:endParaRPr lang="es-CO" sz="2500" dirty="0"/>
          </a:p>
          <a:p>
            <a:pPr marL="342900" indent="-342900" algn="just">
              <a:buFont typeface="Arial" panose="020B0604020202020204" pitchFamily="34" charset="0"/>
              <a:buChar char="•"/>
            </a:pPr>
            <a:r>
              <a:rPr lang="es-CO" sz="2500" dirty="0"/>
              <a:t>“la familia es el grupo de personas entre quienes existe un parentesco de consanguinidad por lejano que fuere”. (De Pina Vara, R. 2005. P. 287</a:t>
            </a:r>
            <a:r>
              <a:rPr lang="es-CO" sz="2500" dirty="0" smtClean="0"/>
              <a:t>).</a:t>
            </a:r>
          </a:p>
          <a:p>
            <a:pPr marL="342900" indent="-342900" algn="just">
              <a:buFont typeface="Arial" panose="020B0604020202020204" pitchFamily="34" charset="0"/>
              <a:buChar char="•"/>
            </a:pPr>
            <a:endParaRPr lang="es-CO" sz="2500" dirty="0"/>
          </a:p>
          <a:p>
            <a:pPr marL="342900" indent="-342900" algn="just">
              <a:buFont typeface="Arial" panose="020B0604020202020204" pitchFamily="34" charset="0"/>
              <a:buChar char="•"/>
            </a:pPr>
            <a:r>
              <a:rPr lang="es-CO" sz="2500" dirty="0"/>
              <a:t>“el conjunto de individuos que viven alrededor de un mismo lugar…”que continúa diciendo que “La familia se define como el conjunto de individuos que viven alrededor de un mismo hogar” (</a:t>
            </a:r>
            <a:r>
              <a:rPr lang="es-CO" sz="2500" dirty="0" err="1"/>
              <a:t>Febvre</a:t>
            </a:r>
            <a:r>
              <a:rPr lang="es-CO" sz="2500" dirty="0"/>
              <a:t>, 1961.P.145) </a:t>
            </a:r>
            <a:endParaRPr lang="es-CO" sz="2500" dirty="0" smtClean="0"/>
          </a:p>
          <a:p>
            <a:pPr marL="342900" indent="-342900" algn="just">
              <a:buFont typeface="Arial" panose="020B0604020202020204" pitchFamily="34" charset="0"/>
              <a:buChar char="•"/>
            </a:pPr>
            <a:endParaRPr lang="es-CO" sz="2500" dirty="0"/>
          </a:p>
          <a:p>
            <a:pPr marL="342900" indent="-342900" algn="just">
              <a:buFont typeface="Arial" panose="020B0604020202020204" pitchFamily="34" charset="0"/>
              <a:buChar char="•"/>
            </a:pPr>
            <a:endParaRPr lang="es-CO" sz="2500" dirty="0"/>
          </a:p>
        </p:txBody>
      </p:sp>
      <p:sp>
        <p:nvSpPr>
          <p:cNvPr id="3" name="Título 2"/>
          <p:cNvSpPr>
            <a:spLocks noGrp="1"/>
          </p:cNvSpPr>
          <p:nvPr>
            <p:ph type="title"/>
          </p:nvPr>
        </p:nvSpPr>
        <p:spPr>
          <a:xfrm>
            <a:off x="609600" y="676420"/>
            <a:ext cx="10972800" cy="1143000"/>
          </a:xfrm>
        </p:spPr>
        <p:txBody>
          <a:bodyPr/>
          <a:lstStyle/>
          <a:p>
            <a:pPr algn="ctr"/>
            <a:r>
              <a:rPr lang="es-CO" b="1" dirty="0" smtClean="0"/>
              <a:t>CONCEPTO DE FAMILIA</a:t>
            </a:r>
            <a:endParaRPr lang="es-CO" b="1" dirty="0"/>
          </a:p>
        </p:txBody>
      </p:sp>
    </p:spTree>
    <p:extLst>
      <p:ext uri="{BB962C8B-B14F-4D97-AF65-F5344CB8AC3E}">
        <p14:creationId xmlns:p14="http://schemas.microsoft.com/office/powerpoint/2010/main" val="352391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498764" y="955526"/>
            <a:ext cx="10972800" cy="5611529"/>
          </a:xfrm>
        </p:spPr>
        <p:txBody>
          <a:bodyPr>
            <a:normAutofit lnSpcReduction="10000"/>
          </a:bodyPr>
          <a:lstStyle/>
          <a:p>
            <a:pPr marL="342900" indent="-342900" algn="just">
              <a:buFont typeface="Arial" panose="020B0604020202020204" pitchFamily="34" charset="0"/>
              <a:buChar char="•"/>
            </a:pPr>
            <a:r>
              <a:rPr lang="es-CO" dirty="0"/>
              <a:t>“es el elemento activo; </a:t>
            </a:r>
            <a:r>
              <a:rPr lang="es-CO" dirty="0" smtClean="0"/>
              <a:t>nunca </a:t>
            </a:r>
            <a:r>
              <a:rPr lang="es-CO" dirty="0"/>
              <a:t>permanece estacionada, sino que pasa de una forma inferior a una forma superior a medida que la sociedad evoluciona de un grado más bajo a otro más alto” (Engels, 2008. P. 9</a:t>
            </a:r>
            <a:r>
              <a:rPr lang="es-CO" dirty="0" smtClean="0"/>
              <a:t>)</a:t>
            </a:r>
          </a:p>
          <a:p>
            <a:pPr marL="342900" indent="-342900" algn="just">
              <a:buFont typeface="Arial" panose="020B0604020202020204" pitchFamily="34" charset="0"/>
              <a:buChar char="•"/>
            </a:pPr>
            <a:endParaRPr lang="es-CO" dirty="0"/>
          </a:p>
          <a:p>
            <a:pPr marL="342900" indent="-342900" algn="just">
              <a:buFont typeface="Arial" panose="020B0604020202020204" pitchFamily="34" charset="0"/>
              <a:buChar char="•"/>
            </a:pPr>
            <a:r>
              <a:rPr lang="es-CO" dirty="0" err="1"/>
              <a:t>Minuchin</a:t>
            </a:r>
            <a:r>
              <a:rPr lang="es-CO" dirty="0"/>
              <a:t> (1982) considera que la familia es un sistema que se transforma a partir de la influencia de los elementos externos que la circundan los cuales modifican su dinámica interna. Así mismo este autor resalta que la estructura familiar es “el conjunto invisible de demandas funcionales que organizan los modos en que interactúan los miembros de una familia” (p. 86</a:t>
            </a:r>
            <a:r>
              <a:rPr lang="es-CO" dirty="0" smtClean="0"/>
              <a:t>)</a:t>
            </a:r>
          </a:p>
          <a:p>
            <a:pPr marL="342900" indent="-342900" algn="just">
              <a:buFont typeface="Arial" panose="020B0604020202020204" pitchFamily="34" charset="0"/>
              <a:buChar char="•"/>
            </a:pPr>
            <a:endParaRPr lang="es-CO" dirty="0"/>
          </a:p>
          <a:p>
            <a:pPr marL="342900" indent="-342900" algn="just">
              <a:buFont typeface="Arial" panose="020B0604020202020204" pitchFamily="34" charset="0"/>
              <a:buChar char="•"/>
            </a:pPr>
            <a:r>
              <a:rPr lang="es-CO" dirty="0"/>
              <a:t>“el grupo humano integrado por miembros relacionados por vínculos de afecto y sangre y en el que se hace posible la maduración de la persona humana a través de encuentros, contactos e interacciones comunicativas que hacen posible la adquisición de una estabilidad personal, una cohesión interna y unas posibilidades de progreso según las necesidades profundas de cada uno de sus miembros” (Ríos, 1998).</a:t>
            </a:r>
            <a:endParaRPr lang="es-CO" dirty="0" smtClean="0"/>
          </a:p>
          <a:p>
            <a:pPr marL="342900" indent="-342900" algn="just">
              <a:buFont typeface="Arial" panose="020B0604020202020204" pitchFamily="34" charset="0"/>
              <a:buChar char="•"/>
            </a:pPr>
            <a:endParaRPr lang="es-CO" dirty="0"/>
          </a:p>
          <a:p>
            <a:pPr marL="342900" indent="-342900" algn="just">
              <a:buFont typeface="Arial" panose="020B0604020202020204" pitchFamily="34" charset="0"/>
              <a:buChar char="•"/>
            </a:pPr>
            <a:endParaRPr lang="es-CO" dirty="0" smtClean="0"/>
          </a:p>
          <a:p>
            <a:pPr algn="just"/>
            <a:endParaRPr lang="es-CO" dirty="0"/>
          </a:p>
          <a:p>
            <a:pPr algn="just"/>
            <a:endParaRPr lang="es-CO" dirty="0"/>
          </a:p>
        </p:txBody>
      </p:sp>
    </p:spTree>
    <p:extLst>
      <p:ext uri="{BB962C8B-B14F-4D97-AF65-F5344CB8AC3E}">
        <p14:creationId xmlns:p14="http://schemas.microsoft.com/office/powerpoint/2010/main" val="4066385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1"/>
          </p:nvPr>
        </p:nvSpPr>
        <p:spPr>
          <a:xfrm>
            <a:off x="498764" y="623017"/>
            <a:ext cx="10972800" cy="4432861"/>
          </a:xfrm>
        </p:spPr>
        <p:txBody>
          <a:bodyPr>
            <a:noAutofit/>
          </a:bodyPr>
          <a:lstStyle/>
          <a:p>
            <a:pPr algn="just"/>
            <a:r>
              <a:rPr lang="es-CO" sz="3000" dirty="0" smtClean="0"/>
              <a:t>Diversidad en las formas de familia</a:t>
            </a:r>
          </a:p>
          <a:p>
            <a:pPr algn="just"/>
            <a:endParaRPr lang="es-CO" sz="3000" dirty="0"/>
          </a:p>
          <a:p>
            <a:pPr algn="just"/>
            <a:r>
              <a:rPr lang="es-CO" sz="3000" dirty="0" smtClean="0"/>
              <a:t>La </a:t>
            </a:r>
            <a:r>
              <a:rPr lang="es-CO" sz="3000" dirty="0"/>
              <a:t>familia constituye el principal contexto del desarrollo </a:t>
            </a:r>
            <a:r>
              <a:rPr lang="es-CO" sz="3000" dirty="0" smtClean="0"/>
              <a:t>humano</a:t>
            </a:r>
          </a:p>
          <a:p>
            <a:pPr algn="just"/>
            <a:endParaRPr lang="es-CO" sz="3000" dirty="0"/>
          </a:p>
          <a:p>
            <a:pPr algn="just"/>
            <a:r>
              <a:rPr lang="es-CO" sz="3000" dirty="0" smtClean="0"/>
              <a:t>Es </a:t>
            </a:r>
            <a:r>
              <a:rPr lang="es-CO" sz="3000" dirty="0"/>
              <a:t>el ámbito en el que tienen lugar los principales procesos de socialización y desarrollo de niñas y </a:t>
            </a:r>
            <a:r>
              <a:rPr lang="es-CO" sz="3000" dirty="0" smtClean="0"/>
              <a:t>niños</a:t>
            </a:r>
          </a:p>
          <a:p>
            <a:pPr algn="just"/>
            <a:endParaRPr lang="es-CO" sz="3000" dirty="0"/>
          </a:p>
          <a:p>
            <a:pPr algn="just"/>
            <a:r>
              <a:rPr lang="es-CO" sz="3000" dirty="0" smtClean="0"/>
              <a:t>La </a:t>
            </a:r>
            <a:r>
              <a:rPr lang="es-CO" sz="3000" dirty="0"/>
              <a:t>familia constituye un contexto esencial tanto para la construcción del desarrollo individual de todos y cada uno de sus miembros</a:t>
            </a:r>
          </a:p>
        </p:txBody>
      </p:sp>
    </p:spTree>
    <p:extLst>
      <p:ext uri="{BB962C8B-B14F-4D97-AF65-F5344CB8AC3E}">
        <p14:creationId xmlns:p14="http://schemas.microsoft.com/office/powerpoint/2010/main" val="3001995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09419311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11883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PowerPoint_ Ibero</Template>
  <TotalTime>4622</TotalTime>
  <Words>1070</Words>
  <Application>Microsoft Office PowerPoint</Application>
  <PresentationFormat>Panorámica</PresentationFormat>
  <Paragraphs>175</Paragraphs>
  <Slides>22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Myriad Por</vt:lpstr>
      <vt:lpstr>Myriad Pro</vt:lpstr>
      <vt:lpstr>Wingdings</vt:lpstr>
      <vt:lpstr>Tema de Office</vt:lpstr>
      <vt:lpstr>Presentación de PowerPoint</vt:lpstr>
      <vt:lpstr>Presentación de PowerPoint</vt:lpstr>
      <vt:lpstr>DESARROLLO Y FAMILIA: LA IMPORTANCIA DE UNA BASE SÓLIDA PARA LA INFANCIA</vt:lpstr>
      <vt:lpstr>Presentación de PowerPoint</vt:lpstr>
      <vt:lpstr>Presentación de PowerPoint</vt:lpstr>
      <vt:lpstr>CONCEPTO DE FAMILIA</vt:lpstr>
      <vt:lpstr>Presentación de PowerPoint</vt:lpstr>
      <vt:lpstr>Presentación de PowerPoint</vt:lpstr>
      <vt:lpstr>Presentación de PowerPoint</vt:lpstr>
      <vt:lpstr>Presentación de PowerPoint</vt:lpstr>
      <vt:lpstr>Elementos que condicionan el desarrollo del niño</vt:lpstr>
      <vt:lpstr>Presentación de PowerPoint</vt:lpstr>
      <vt:lpstr>IMPORTANCIA DE LA FAMILIA EN EL DESARROLLO</vt:lpstr>
      <vt:lpstr>SUBDIMENSIONES</vt:lpstr>
      <vt:lpstr>ESTRUCTURA FAMILIAR</vt:lpstr>
      <vt:lpstr>Presentación de PowerPoint</vt:lpstr>
      <vt:lpstr>CLIMA FAMILIAR</vt:lpstr>
      <vt:lpstr>Estilo Educativo </vt:lpstr>
      <vt:lpstr>Presentación de PowerPoint</vt:lpstr>
      <vt:lpstr>Presentación de PowerPoint</vt:lpstr>
      <vt:lpstr> PARA TERMINAR…</vt:lpstr>
      <vt:lpstr>GRACIAS</vt:lpstr>
    </vt:vector>
  </TitlesOfParts>
  <Company>EDUPOL 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Soporte</dc:creator>
  <cp:lastModifiedBy>Monica Bolivar</cp:lastModifiedBy>
  <cp:revision>83</cp:revision>
  <dcterms:created xsi:type="dcterms:W3CDTF">2016-09-06T14:36:22Z</dcterms:created>
  <dcterms:modified xsi:type="dcterms:W3CDTF">2017-11-27T15:10:37Z</dcterms:modified>
</cp:coreProperties>
</file>