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7" r:id="rId3"/>
    <p:sldId id="257" r:id="rId4"/>
    <p:sldId id="274" r:id="rId5"/>
    <p:sldId id="275" r:id="rId6"/>
    <p:sldId id="276" r:id="rId7"/>
    <p:sldId id="280" r:id="rId8"/>
    <p:sldId id="278" r:id="rId9"/>
    <p:sldId id="273" r:id="rId10"/>
    <p:sldId id="279" r:id="rId11"/>
    <p:sldId id="277" r:id="rId12"/>
    <p:sldId id="281" r:id="rId13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28B"/>
    <a:srgbClr val="EB2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799" autoAdjust="0"/>
  </p:normalViewPr>
  <p:slideViewPr>
    <p:cSldViewPr>
      <p:cViewPr varScale="1">
        <p:scale>
          <a:sx n="70" d="100"/>
          <a:sy n="70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8808-FEE9-4535-A972-8B6D11D9E135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7BF-0BAB-4D97-ABD9-960B9340286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875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8808-FEE9-4535-A972-8B6D11D9E135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7BF-0BAB-4D97-ABD9-960B9340286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3303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8808-FEE9-4535-A972-8B6D11D9E135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7BF-0BAB-4D97-ABD9-960B9340286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429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8808-FEE9-4535-A972-8B6D11D9E135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7BF-0BAB-4D97-ABD9-960B9340286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1573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8808-FEE9-4535-A972-8B6D11D9E135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7BF-0BAB-4D97-ABD9-960B9340286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2606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8808-FEE9-4535-A972-8B6D11D9E135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7BF-0BAB-4D97-ABD9-960B9340286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9427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8808-FEE9-4535-A972-8B6D11D9E135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7BF-0BAB-4D97-ABD9-960B9340286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3696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8808-FEE9-4535-A972-8B6D11D9E135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7BF-0BAB-4D97-ABD9-960B9340286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942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8808-FEE9-4535-A972-8B6D11D9E135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7BF-0BAB-4D97-ABD9-960B9340286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1877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8808-FEE9-4535-A972-8B6D11D9E135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7BF-0BAB-4D97-ABD9-960B9340286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6753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8808-FEE9-4535-A972-8B6D11D9E135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7BF-0BAB-4D97-ABD9-960B9340286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2000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8808-FEE9-4535-A972-8B6D11D9E135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557BF-0BAB-4D97-ABD9-960B9340286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1945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travalenguas.pptx#-1,2,Presentaci&#243;n de PowerPoint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travalenguas.pptx#-1,2,Presentaci&#243;n de PowerPoint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travalenguas.pptx#-1,2,Presentaci&#243;n de PowerPoint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travalenguas.pptx#-1,2,Presentaci&#243;n de PowerPoint" TargetMode="Externa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travalenguas.pptx#-1,3,Presentaci&#243;n de PowerPoint" TargetMode="External"/><Relationship Id="rId3" Type="http://schemas.openxmlformats.org/officeDocument/2006/relationships/hyperlink" Target="travalenguas.pptx#-1,8,Presentaci&#243;n de PowerPoint" TargetMode="External"/><Relationship Id="rId7" Type="http://schemas.openxmlformats.org/officeDocument/2006/relationships/hyperlink" Target="travalenguas.pptx#-1,7,Presentaci&#243;n de PowerPoint" TargetMode="External"/><Relationship Id="rId12" Type="http://schemas.openxmlformats.org/officeDocument/2006/relationships/hyperlink" Target="travalenguas.pptx#-1,12,Presentaci&#243;n de PowerPoi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travalenguas.pptx#-1,6,Presentaci&#243;n de PowerPoint" TargetMode="External"/><Relationship Id="rId11" Type="http://schemas.openxmlformats.org/officeDocument/2006/relationships/hyperlink" Target="travalenguas.pptx#-1,11,Presentaci&#243;n de PowerPoint" TargetMode="External"/><Relationship Id="rId5" Type="http://schemas.openxmlformats.org/officeDocument/2006/relationships/hyperlink" Target="travalenguas.pptx#-1,5,Presentaci&#243;n de PowerPoint" TargetMode="External"/><Relationship Id="rId10" Type="http://schemas.openxmlformats.org/officeDocument/2006/relationships/hyperlink" Target="travalenguas.pptx#-1,10,Presentaci&#243;n de PowerPoint" TargetMode="External"/><Relationship Id="rId4" Type="http://schemas.openxmlformats.org/officeDocument/2006/relationships/hyperlink" Target="travalenguas.pptx#-1,4,Presentaci&#243;n de PowerPoint" TargetMode="External"/><Relationship Id="rId9" Type="http://schemas.openxmlformats.org/officeDocument/2006/relationships/hyperlink" Target="travalenguas.pptx#-1,9,Presentaci&#243;n de PowerPoin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travalenguas.pptx#-1,2,Presentaci&#243;n de PowerPoint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travalenguas.pptx#-1,2,Presentaci&#243;n de PowerPoint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gif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travalenguas.pptx#-1,2,Presentaci&#243;n de PowerPoint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travalenguas.pptx#-1,2,Presentaci&#243;n de PowerPoint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travalenguas.pptx#-1,2,Presentaci&#243;n de PowerPoint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travalenguas.pptx#-1,2,Presentaci&#243;n de PowerPoint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travalenguas.pptx#-1,2,Presentaci&#243;n de PowerPoint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gif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eviews.123rf.com/images/petrkurgan/petrkurgan1009/petrkurgan100900017/7739453-Solar-light-beams-on-a-yellow-background-Foto-de-archi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0" y="0"/>
            <a:ext cx="91504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trabalengu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5200" r="3149" b="13240"/>
          <a:stretch/>
        </p:blipFill>
        <p:spPr bwMode="auto">
          <a:xfrm>
            <a:off x="0" y="-29592"/>
            <a:ext cx="9143999" cy="5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26219" y="2586644"/>
            <a:ext cx="1447833" cy="31547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s-ES" sz="199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Resultado de imagen para haz click gif">
            <a:hlinkClick r:id="rId6" action="ppaction://hlinkpres?slideindex=2&amp;slidetitle=Presentación de PowerPoint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13176"/>
            <a:ext cx="2641037" cy="19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79969" y="5741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28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tx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marco de luna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5" y="908721"/>
            <a:ext cx="5034570" cy="50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tracto 4"/>
          <p:cNvSpPr/>
          <p:nvPr/>
        </p:nvSpPr>
        <p:spPr>
          <a:xfrm rot="7630177">
            <a:off x="4567391" y="4349878"/>
            <a:ext cx="837815" cy="1035901"/>
          </a:xfrm>
          <a:prstGeom prst="flowChartExtra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Rectángulo 2"/>
          <p:cNvSpPr/>
          <p:nvPr/>
        </p:nvSpPr>
        <p:spPr>
          <a:xfrm>
            <a:off x="1046604" y="2087178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</a:p>
          <a:p>
            <a:pPr algn="ctr"/>
            <a: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Toto toma té, Tita toma mate,</a:t>
            </a:r>
          </a:p>
          <a:p>
            <a:pPr algn="ctr"/>
            <a: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yo me tomo toda mi taza de chocolate.</a:t>
            </a:r>
          </a:p>
        </p:txBody>
      </p:sp>
      <p:pic>
        <p:nvPicPr>
          <p:cNvPr id="13314" name="Picture 2" descr="Resultado de imagen para taza de chocolate dibuj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r="12350" b="6470"/>
          <a:stretch/>
        </p:blipFill>
        <p:spPr bwMode="auto">
          <a:xfrm>
            <a:off x="5788845" y="3501008"/>
            <a:ext cx="2212443" cy="320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90494" y="5852852"/>
            <a:ext cx="609600" cy="609600"/>
          </a:xfrm>
          <a:prstGeom prst="rect">
            <a:avLst/>
          </a:prstGeom>
        </p:spPr>
      </p:pic>
      <p:pic>
        <p:nvPicPr>
          <p:cNvPr id="8" name="Picture 4" descr="Resultado de imagen para icono  casa">
            <a:hlinkClick r:id="rId7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113494" y="5718590"/>
            <a:ext cx="1183233" cy="11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tx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marco circular ros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6" y="908720"/>
            <a:ext cx="554461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222895" y="1941510"/>
            <a:ext cx="4108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</a:t>
            </a:r>
          </a:p>
          <a:p>
            <a:pPr algn="ctr"/>
            <a:r>
              <a:rPr lang="es-P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Compré pocas copas, pocas copas compré,</a:t>
            </a:r>
            <a:br>
              <a:rPr lang="es-P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P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compré pocas copas, pocas copas pagaré</a:t>
            </a:r>
          </a:p>
        </p:txBody>
      </p:sp>
      <p:pic>
        <p:nvPicPr>
          <p:cNvPr id="11268" name="Picture 4" descr="Resultado de imagen para compre pocas cop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2743" r="9398"/>
          <a:stretch/>
        </p:blipFill>
        <p:spPr bwMode="auto">
          <a:xfrm>
            <a:off x="539552" y="4304418"/>
            <a:ext cx="3096343" cy="25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9667" y="5779113"/>
            <a:ext cx="609600" cy="609600"/>
          </a:xfrm>
          <a:prstGeom prst="rect">
            <a:avLst/>
          </a:prstGeom>
        </p:spPr>
      </p:pic>
      <p:pic>
        <p:nvPicPr>
          <p:cNvPr id="8" name="Picture 4" descr="Resultado de imagen para icono  casa">
            <a:hlinkClick r:id="rId7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7866469" y="5616729"/>
            <a:ext cx="1183233" cy="11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marco circular ros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946"/>
            <a:ext cx="5609307" cy="5609307"/>
          </a:xfrm>
          <a:prstGeom prst="rect">
            <a:avLst/>
          </a:prstGeom>
          <a:noFill/>
        </p:spPr>
      </p:pic>
      <p:sp>
        <p:nvSpPr>
          <p:cNvPr id="4" name="Elipse 3"/>
          <p:cNvSpPr/>
          <p:nvPr/>
        </p:nvSpPr>
        <p:spPr>
          <a:xfrm>
            <a:off x="926725" y="1520788"/>
            <a:ext cx="3755856" cy="3600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</a:p>
          <a:p>
            <a:pPr algn="ctr"/>
            <a:r>
              <a:rPr lang="es-P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Lado, ledo, lido, lodo, ludo,</a:t>
            </a:r>
            <a:br>
              <a:rPr lang="es-P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P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decirlo al revés lo dudo.</a:t>
            </a:r>
            <a:br>
              <a:rPr lang="es-P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P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Ludo, lodo, lido, ledo, lado,</a:t>
            </a:r>
            <a:br>
              <a:rPr lang="es-P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P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¡Qué trabajo me ha costado!</a:t>
            </a:r>
          </a:p>
        </p:txBody>
      </p:sp>
      <p:pic>
        <p:nvPicPr>
          <p:cNvPr id="14338" name="Picture 2" descr="Resultado de imagen para lado ledo lido lodo lud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t="2057" r="17534" b="5389"/>
          <a:stretch/>
        </p:blipFill>
        <p:spPr bwMode="auto">
          <a:xfrm>
            <a:off x="6084168" y="3501008"/>
            <a:ext cx="191962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77781" y="5814452"/>
            <a:ext cx="609600" cy="609600"/>
          </a:xfrm>
          <a:prstGeom prst="rect">
            <a:avLst/>
          </a:prstGeom>
        </p:spPr>
      </p:pic>
      <p:pic>
        <p:nvPicPr>
          <p:cNvPr id="6" name="Picture 4" descr="Resultado de imagen para icono  casa">
            <a:hlinkClick r:id="rId7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113494" y="5718590"/>
            <a:ext cx="1183233" cy="11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trabalengu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4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187624" y="89277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Índice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4" name="Onda 3"/>
          <p:cNvSpPr/>
          <p:nvPr/>
        </p:nvSpPr>
        <p:spPr>
          <a:xfrm>
            <a:off x="5895120" y="2999119"/>
            <a:ext cx="2151600" cy="907479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pres?slideindex=8&amp;slidetitle=Presentación de PowerPoint"/>
              </a:rPr>
              <a:t>Trabalenguas</a:t>
            </a:r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endParaRPr lang="es-P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nda 5"/>
          <p:cNvSpPr/>
          <p:nvPr/>
        </p:nvSpPr>
        <p:spPr>
          <a:xfrm>
            <a:off x="3523015" y="1952289"/>
            <a:ext cx="2160240" cy="877799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pres?slideindex=4&amp;slidetitle=Presentación de PowerPoint"/>
              </a:rPr>
              <a:t>Trabalenguas</a:t>
            </a:r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endParaRPr lang="es-P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nda 6"/>
          <p:cNvSpPr/>
          <p:nvPr/>
        </p:nvSpPr>
        <p:spPr>
          <a:xfrm>
            <a:off x="5895120" y="1913126"/>
            <a:ext cx="2160240" cy="867802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pres?slideindex=5&amp;slidetitle=Presentación de PowerPoint"/>
              </a:rPr>
              <a:t>Trabalenguas</a:t>
            </a:r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endParaRPr lang="es-P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nda 7"/>
          <p:cNvSpPr/>
          <p:nvPr/>
        </p:nvSpPr>
        <p:spPr>
          <a:xfrm>
            <a:off x="1043608" y="2957011"/>
            <a:ext cx="2232248" cy="908767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 action="ppaction://hlinkpres?slideindex=6&amp;slidetitle=Presentación de PowerPoint"/>
              </a:rPr>
              <a:t>Trabalenguas</a:t>
            </a:r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endParaRPr lang="es-P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nda 8"/>
          <p:cNvSpPr/>
          <p:nvPr/>
        </p:nvSpPr>
        <p:spPr>
          <a:xfrm>
            <a:off x="3497679" y="2999119"/>
            <a:ext cx="2201113" cy="881392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 action="ppaction://hlinkpres?slideindex=7&amp;slidetitle=Presentación de PowerPoint"/>
              </a:rPr>
              <a:t>Trabalenguas</a:t>
            </a:r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endParaRPr lang="es-P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nda 9"/>
          <p:cNvSpPr/>
          <p:nvPr/>
        </p:nvSpPr>
        <p:spPr>
          <a:xfrm>
            <a:off x="1043608" y="1952289"/>
            <a:ext cx="2267542" cy="877797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 action="ppaction://hlinkpres?slideindex=3&amp;slidetitle=Presentación de PowerPoint"/>
              </a:rPr>
              <a:t>Trabalenguas</a:t>
            </a:r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endParaRPr lang="es-P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nda 10"/>
          <p:cNvSpPr/>
          <p:nvPr/>
        </p:nvSpPr>
        <p:spPr>
          <a:xfrm>
            <a:off x="1043608" y="4050121"/>
            <a:ext cx="2267542" cy="891377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pres?slideindex=9&amp;slidetitle=Presentación de PowerPoint"/>
              </a:rPr>
              <a:t>Trabalenguas</a:t>
            </a:r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</a:t>
            </a:r>
            <a:endParaRPr lang="es-P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nda 11"/>
          <p:cNvSpPr/>
          <p:nvPr/>
        </p:nvSpPr>
        <p:spPr>
          <a:xfrm>
            <a:off x="3523015" y="4050123"/>
            <a:ext cx="2160240" cy="891375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pres?slideindex=10&amp;slidetitle=Presentación de PowerPoint"/>
              </a:rPr>
              <a:t>Trabalenguas</a:t>
            </a:r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endParaRPr lang="es-P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nda 12"/>
          <p:cNvSpPr/>
          <p:nvPr/>
        </p:nvSpPr>
        <p:spPr>
          <a:xfrm>
            <a:off x="5893619" y="4089945"/>
            <a:ext cx="2209592" cy="852824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 action="ppaction://hlinkpres?slideindex=11&amp;slidetitle=Presentación de PowerPoint"/>
              </a:rPr>
              <a:t>Trabalenguas</a:t>
            </a:r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endParaRPr lang="es-P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nda 13"/>
          <p:cNvSpPr/>
          <p:nvPr/>
        </p:nvSpPr>
        <p:spPr>
          <a:xfrm>
            <a:off x="3397435" y="5046568"/>
            <a:ext cx="2401600" cy="835242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 action="ppaction://hlinkpres?slideindex=12&amp;slidetitle=Presentación de PowerPoint"/>
              </a:rPr>
              <a:t>Trabalenguas</a:t>
            </a:r>
            <a:r>
              <a:rPr lang="es-P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endParaRPr lang="es-P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tx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marco de luna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54" y="692696"/>
            <a:ext cx="5356293" cy="535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47711" y="1654758"/>
            <a:ext cx="3478301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s-P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s-PA" sz="1600" dirty="0"/>
              <a:t> </a:t>
            </a:r>
            <a:endParaRPr lang="es-PA" sz="1600" dirty="0" smtClean="0"/>
          </a:p>
          <a:p>
            <a:pPr lvl="0" algn="ctr"/>
            <a:r>
              <a:rPr lang="es-P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Pepe </a:t>
            </a:r>
            <a:r>
              <a:rPr lang="es-P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Pecas pica papas con un pico, con un pico pica papas Pepe Pecas.</a:t>
            </a:r>
          </a:p>
          <a:p>
            <a:pPr algn="ctr"/>
            <a:r>
              <a:rPr lang="es-P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Pepe Pecas pica papas con un pico, ¿dónde está el pico con que Pepe Pecas pica papas</a:t>
            </a:r>
            <a:r>
              <a:rPr lang="es-P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s-P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4" name="Picture 4" descr="Resultado de imagen para pepe pec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71500"/>
            <a:ext cx="3331240" cy="44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tracto 4"/>
          <p:cNvSpPr/>
          <p:nvPr/>
        </p:nvSpPr>
        <p:spPr>
          <a:xfrm rot="14608105">
            <a:off x="3451884" y="4309293"/>
            <a:ext cx="837815" cy="1035901"/>
          </a:xfrm>
          <a:prstGeom prst="flowChartExtra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4451" y="5433399"/>
            <a:ext cx="609600" cy="609600"/>
          </a:xfrm>
          <a:prstGeom prst="rect">
            <a:avLst/>
          </a:prstGeom>
        </p:spPr>
      </p:pic>
      <p:pic>
        <p:nvPicPr>
          <p:cNvPr id="7" name="Picture 4" descr="Resultado de imagen para icono  casa">
            <a:hlinkClick r:id="rId7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7739553" y="5718590"/>
            <a:ext cx="1183233" cy="11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83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tx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marco circular ros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6" y="908720"/>
            <a:ext cx="554461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847378" y="1556792"/>
            <a:ext cx="4860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P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ctr"/>
            <a:r>
              <a:rPr lang="es-P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cuentes cuentos, </a:t>
            </a:r>
            <a:b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cuenta cuantos cuentos cuentas,</a:t>
            </a:r>
            <a:b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porque si no cuentas cuantos cuentos cuentas </a:t>
            </a:r>
            <a:b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 sabrás cuantos cuentos cuentas tú.</a:t>
            </a: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5936" y="5676181"/>
            <a:ext cx="609600" cy="609600"/>
          </a:xfrm>
          <a:prstGeom prst="rect">
            <a:avLst/>
          </a:prstGeom>
        </p:spPr>
      </p:pic>
      <p:pic>
        <p:nvPicPr>
          <p:cNvPr id="9222" name="Picture 6" descr="Resultado de imagen para leyendo libros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9" y="2988843"/>
            <a:ext cx="3392077" cy="38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icono  casa">
            <a:hlinkClick r:id="rId7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7739553" y="5718590"/>
            <a:ext cx="1183233" cy="11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84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tx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5560268" cy="55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385717" y="1600910"/>
            <a:ext cx="34845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endParaRPr lang="es-P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s-P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P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amor es una locura que solo el cura lo cura,</a:t>
            </a:r>
            <a:br>
              <a:rPr lang="es-P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P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 el cura que lo cura comete una gran locura.</a:t>
            </a:r>
          </a:p>
        </p:txBody>
      </p:sp>
      <p:sp>
        <p:nvSpPr>
          <p:cNvPr id="3" name="Extracto 2"/>
          <p:cNvSpPr/>
          <p:nvPr/>
        </p:nvSpPr>
        <p:spPr>
          <a:xfrm rot="14031613">
            <a:off x="3413005" y="4872992"/>
            <a:ext cx="607793" cy="826737"/>
          </a:xfrm>
          <a:prstGeom prst="flowChartExtract">
            <a:avLst/>
          </a:prstGeom>
          <a:solidFill>
            <a:srgbClr val="C8128B"/>
          </a:solidFill>
          <a:ln>
            <a:solidFill>
              <a:srgbClr val="C81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8198" name="Picture 6" descr="Resultado de imagen para sacerdote animad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5" t="5897" r="5187" b="4825"/>
          <a:stretch/>
        </p:blipFill>
        <p:spPr bwMode="auto">
          <a:xfrm>
            <a:off x="1203324" y="3284984"/>
            <a:ext cx="184476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9494" y="5949280"/>
            <a:ext cx="609600" cy="609600"/>
          </a:xfrm>
          <a:prstGeom prst="rect">
            <a:avLst/>
          </a:prstGeom>
        </p:spPr>
      </p:pic>
      <p:pic>
        <p:nvPicPr>
          <p:cNvPr id="7" name="Picture 4" descr="Resultado de imagen para icono  casa">
            <a:hlinkClick r:id="rId7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7739553" y="5718590"/>
            <a:ext cx="1183233" cy="11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14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tx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marco de luna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4" y="908720"/>
            <a:ext cx="5356293" cy="535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tracto 4"/>
          <p:cNvSpPr/>
          <p:nvPr/>
        </p:nvSpPr>
        <p:spPr>
          <a:xfrm rot="7630177">
            <a:off x="4890924" y="4493894"/>
            <a:ext cx="837815" cy="1035901"/>
          </a:xfrm>
          <a:prstGeom prst="flowChartExtra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" name="Rectángulo 1"/>
          <p:cNvSpPr/>
          <p:nvPr/>
        </p:nvSpPr>
        <p:spPr>
          <a:xfrm>
            <a:off x="1042136" y="1772816"/>
            <a:ext cx="3601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endParaRPr lang="es-PA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hipopótamo </a:t>
            </a:r>
            <a:r>
              <a:rPr lang="es-P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 esta con hipo ¿Quién le quita el hipo al </a:t>
            </a:r>
            <a:r>
              <a:rPr lang="es-PA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hipopótamo </a:t>
            </a:r>
            <a:r>
              <a:rPr lang="es-P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hipo?</a:t>
            </a:r>
          </a:p>
        </p:txBody>
      </p:sp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6" b="99071" l="978" r="97361">
                        <a14:foregroundMark x1="54154" y1="21981" x2="56305" y2="18576"/>
                        <a14:foregroundMark x1="66080" y1="19711" x2="67449" y2="12797"/>
                        <a14:foregroundMark x1="64223" y1="51290" x2="65298" y2="48400"/>
                        <a14:foregroundMark x1="89736" y1="40144" x2="89736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354406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icono  casa">
            <a:hlinkClick r:id="rId7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113494" y="5718590"/>
            <a:ext cx="1183233" cy="11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4095" y="57690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09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tx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marco circular ros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6" y="908720"/>
            <a:ext cx="554461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067944" y="213285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s-P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es-P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trajo tajo tres trajes, tres trajes me trajo tajo </a:t>
            </a:r>
          </a:p>
        </p:txBody>
      </p:sp>
      <p:pic>
        <p:nvPicPr>
          <p:cNvPr id="11266" name="Picture 2" descr="Resultado de imagen para vestidos animad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8" t="8695" r="27684" b="8695"/>
          <a:stretch/>
        </p:blipFill>
        <p:spPr bwMode="auto">
          <a:xfrm>
            <a:off x="1204076" y="3974415"/>
            <a:ext cx="18696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5896" y="5716488"/>
            <a:ext cx="609600" cy="609600"/>
          </a:xfrm>
          <a:prstGeom prst="rect">
            <a:avLst/>
          </a:prstGeom>
        </p:spPr>
      </p:pic>
      <p:pic>
        <p:nvPicPr>
          <p:cNvPr id="8" name="Picture 4" descr="Resultado de imagen para icono  casa">
            <a:hlinkClick r:id="rId7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7740352" y="5603983"/>
            <a:ext cx="1183233" cy="11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86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tx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5056212" cy="50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599260" y="2204864"/>
            <a:ext cx="34175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endParaRPr lang="es-P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Pata</a:t>
            </a:r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peta, pita y pota cuatro patas, con dos patas cada pata  </a:t>
            </a:r>
          </a:p>
        </p:txBody>
      </p:sp>
      <p:pic>
        <p:nvPicPr>
          <p:cNvPr id="12290" name="Picture 2" descr="Resultado de imagen para pata peta pit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2" b="17067"/>
          <a:stretch/>
        </p:blipFill>
        <p:spPr bwMode="auto">
          <a:xfrm>
            <a:off x="251520" y="4451632"/>
            <a:ext cx="3960440" cy="23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icono  casa">
            <a:hlinkClick r:id="rId6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7928819" y="5632167"/>
            <a:ext cx="1183233" cy="11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27984" y="5841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72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marco circular ros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19" y="509947"/>
            <a:ext cx="5609307" cy="5609307"/>
          </a:xfrm>
          <a:prstGeom prst="rect">
            <a:avLst/>
          </a:prstGeom>
          <a:noFill/>
        </p:spPr>
      </p:pic>
      <p:sp>
        <p:nvSpPr>
          <p:cNvPr id="4" name="Elipse 3"/>
          <p:cNvSpPr/>
          <p:nvPr/>
        </p:nvSpPr>
        <p:spPr>
          <a:xfrm>
            <a:off x="888152" y="1556792"/>
            <a:ext cx="3755856" cy="3600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Rectángulo 9"/>
          <p:cNvSpPr/>
          <p:nvPr/>
        </p:nvSpPr>
        <p:spPr>
          <a:xfrm>
            <a:off x="1249488" y="1679317"/>
            <a:ext cx="30616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</a:p>
          <a:p>
            <a:pPr algn="ctr"/>
            <a:r>
              <a:rPr lang="es-P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P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perrito de </a:t>
            </a:r>
            <a:r>
              <a:rPr lang="es-P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Rita </a:t>
            </a:r>
            <a:r>
              <a:rPr lang="es-P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irrita dile a R</a:t>
            </a:r>
            <a:r>
              <a:rPr lang="es-P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 </a:t>
            </a:r>
            <a:r>
              <a:rPr lang="es-P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cambie el perrito por una perrita </a:t>
            </a:r>
          </a:p>
        </p:txBody>
      </p:sp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1580" y="5814454"/>
            <a:ext cx="609600" cy="609600"/>
          </a:xfrm>
          <a:prstGeom prst="rect">
            <a:avLst/>
          </a:prstGeom>
        </p:spPr>
      </p:pic>
      <p:pic>
        <p:nvPicPr>
          <p:cNvPr id="7178" name="Picture 10" descr="Imagen relacionad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42574"/>
            <a:ext cx="3600400" cy="42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icono  casa">
            <a:hlinkClick r:id="rId7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113494" y="5718590"/>
            <a:ext cx="1183233" cy="11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191</Words>
  <Application>Microsoft Office PowerPoint</Application>
  <PresentationFormat>Presentación en pantalla (4:3)</PresentationFormat>
  <Paragraphs>34</Paragraphs>
  <Slides>12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TRAVALENGUAS</dc:title>
  <dc:creator>ULISES FRANCO</dc:creator>
  <cp:lastModifiedBy>Cide</cp:lastModifiedBy>
  <cp:revision>44</cp:revision>
  <dcterms:created xsi:type="dcterms:W3CDTF">2017-11-01T18:51:05Z</dcterms:created>
  <dcterms:modified xsi:type="dcterms:W3CDTF">2017-11-27T21:45:36Z</dcterms:modified>
</cp:coreProperties>
</file>