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7"/>
  </p:handoutMasterIdLst>
  <p:sldIdLst>
    <p:sldId id="278" r:id="rId2"/>
    <p:sldId id="279" r:id="rId3"/>
    <p:sldId id="280" r:id="rId4"/>
    <p:sldId id="281" r:id="rId5"/>
    <p:sldId id="282" r:id="rId6"/>
    <p:sldId id="283" r:id="rId7"/>
    <p:sldId id="285" r:id="rId8"/>
    <p:sldId id="286" r:id="rId9"/>
    <p:sldId id="269" r:id="rId10"/>
    <p:sldId id="270" r:id="rId11"/>
    <p:sldId id="271" r:id="rId12"/>
    <p:sldId id="274" r:id="rId13"/>
    <p:sldId id="259" r:id="rId14"/>
    <p:sldId id="277" r:id="rId15"/>
    <p:sldId id="289" r:id="rId16"/>
  </p:sldIdLst>
  <p:sldSz cx="9144000" cy="6858000" type="screen4x3"/>
  <p:notesSz cx="6858000" cy="889158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90"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C"/>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r>
              <a:rPr lang="es-MX" sz="1000">
                <a:solidFill>
                  <a:schemeClr val="tx1"/>
                </a:solidFill>
                <a:latin typeface="Arial" panose="020B0604020202020204" pitchFamily="34" charset="0"/>
                <a:cs typeface="Arial" panose="020B0604020202020204" pitchFamily="34" charset="0"/>
              </a:rPr>
              <a:t>Encuesta aplicada a los Abogados en libre ejercicio profesional del Cantón La Troncal</a:t>
            </a:r>
            <a:r>
              <a:rPr lang="es-MX" sz="1200">
                <a:latin typeface="Arial" panose="020B0604020202020204" pitchFamily="34" charset="0"/>
                <a:cs typeface="Arial" panose="020B0604020202020204" pitchFamily="34" charset="0"/>
              </a:rPr>
              <a:t>.</a:t>
            </a:r>
            <a:endParaRPr lang="es-ES" sz="1200">
              <a:latin typeface="Arial" panose="020B0604020202020204" pitchFamily="34" charset="0"/>
              <a:cs typeface="Arial" panose="020B0604020202020204" pitchFamily="34" charset="0"/>
            </a:endParaRPr>
          </a:p>
        </c:rich>
      </c:tx>
      <c:layout>
        <c:manualLayout>
          <c:xMode val="edge"/>
          <c:yMode val="edge"/>
          <c:x val="0.14102777777777781"/>
          <c:y val="5.5555555555555552E-2"/>
        </c:manualLayout>
      </c:layout>
      <c:overlay val="0"/>
      <c:spPr>
        <a:noFill/>
        <a:ln>
          <a:noFill/>
        </a:ln>
        <a:effectLst/>
      </c:spPr>
    </c:title>
    <c:autoTitleDeleted val="0"/>
    <c:plotArea>
      <c:layout/>
      <c:pieChart>
        <c:varyColors val="1"/>
        <c:ser>
          <c:idx val="2"/>
          <c:order val="0"/>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dLbl>
              <c:idx val="1"/>
              <c:delete val="1"/>
            </c:dLbl>
            <c:dLbl>
              <c:idx val="2"/>
              <c:delete val="1"/>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Hoja1!$C$4:$C$6</c:f>
              <c:numCache>
                <c:formatCode>General</c:formatCode>
                <c:ptCount val="3"/>
                <c:pt idx="0">
                  <c:v>10</c:v>
                </c:pt>
                <c:pt idx="1">
                  <c:v>0</c:v>
                </c:pt>
                <c:pt idx="2">
                  <c:v>0</c:v>
                </c:pt>
              </c:numCache>
            </c:numRef>
          </c:val>
        </c:ser>
        <c:ser>
          <c:idx val="3"/>
          <c:order val="1"/>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Hoja1!$D$4:$D$6</c:f>
              <c:numCache>
                <c:formatCode>0%</c:formatCode>
                <c:ptCount val="3"/>
                <c:pt idx="0">
                  <c:v>1</c:v>
                </c:pt>
                <c:pt idx="1">
                  <c:v>0</c:v>
                </c:pt>
                <c:pt idx="2">
                  <c:v>0</c:v>
                </c:pt>
              </c:numCache>
            </c:numRef>
          </c:val>
        </c:ser>
        <c:ser>
          <c:idx val="0"/>
          <c:order val="2"/>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Hoja1!$C$4:$C$6</c:f>
              <c:numCache>
                <c:formatCode>General</c:formatCode>
                <c:ptCount val="3"/>
                <c:pt idx="0">
                  <c:v>10</c:v>
                </c:pt>
                <c:pt idx="1">
                  <c:v>0</c:v>
                </c:pt>
                <c:pt idx="2">
                  <c:v>0</c:v>
                </c:pt>
              </c:numCache>
            </c:numRef>
          </c:val>
        </c:ser>
        <c:ser>
          <c:idx val="1"/>
          <c:order val="3"/>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Hoja1!$D$4:$D$6</c:f>
              <c:numCache>
                <c:formatCode>0%</c:formatCode>
                <c:ptCount val="3"/>
                <c:pt idx="0">
                  <c:v>1</c:v>
                </c:pt>
                <c:pt idx="1">
                  <c:v>0</c:v>
                </c:pt>
                <c:pt idx="2">
                  <c:v>0</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EC"/>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C"/>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lumMod val="75000"/>
                    <a:lumOff val="25000"/>
                  </a:sysClr>
                </a:solidFill>
                <a:latin typeface="Arial" panose="020B0604020202020204" pitchFamily="34" charset="0"/>
                <a:ea typeface="+mn-ea"/>
                <a:cs typeface="Arial" panose="020B0604020202020204" pitchFamily="34" charset="0"/>
              </a:defRPr>
            </a:pPr>
            <a:r>
              <a:rPr lang="es-MX" sz="1200" b="1" i="0" baseline="0">
                <a:effectLst/>
              </a:rPr>
              <a:t>Encuesta realizada a los Señores Jueces de la Unidad Judicial Multicompetente Primera de lo Civil del Cantón La Troncal</a:t>
            </a:r>
            <a:endParaRPr lang="es-EC" sz="1200">
              <a:effectLst/>
            </a:endParaRPr>
          </a:p>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lumMod val="75000"/>
                    <a:lumOff val="25000"/>
                  </a:sysClr>
                </a:solidFill>
                <a:latin typeface="Arial" panose="020B0604020202020204" pitchFamily="34" charset="0"/>
                <a:ea typeface="+mn-ea"/>
                <a:cs typeface="Arial" panose="020B0604020202020204" pitchFamily="34" charset="0"/>
              </a:defRPr>
            </a:pPr>
            <a:r>
              <a:rPr lang="es-MX" sz="1200">
                <a:latin typeface="Arial" panose="020B0604020202020204" pitchFamily="34" charset="0"/>
                <a:cs typeface="Arial" panose="020B0604020202020204" pitchFamily="34" charset="0"/>
              </a:rPr>
              <a:t>.</a:t>
            </a:r>
            <a:endParaRPr lang="es-ES" sz="1200">
              <a:latin typeface="Arial" panose="020B0604020202020204" pitchFamily="34" charset="0"/>
              <a:cs typeface="Arial" panose="020B0604020202020204" pitchFamily="34" charset="0"/>
            </a:endParaRPr>
          </a:p>
        </c:rich>
      </c:tx>
      <c:layout>
        <c:manualLayout>
          <c:xMode val="edge"/>
          <c:yMode val="edge"/>
          <c:x val="0.14102777777777781"/>
          <c:y val="5.5555555555555552E-2"/>
        </c:manualLayout>
      </c:layout>
      <c:overlay val="0"/>
      <c:spPr>
        <a:noFill/>
        <a:ln>
          <a:noFill/>
        </a:ln>
        <a:effectLst/>
      </c:spPr>
    </c:title>
    <c:autoTitleDeleted val="0"/>
    <c:plotArea>
      <c:layout/>
      <c:pieChart>
        <c:varyColors val="1"/>
        <c:ser>
          <c:idx val="2"/>
          <c:order val="0"/>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dLbl>
              <c:idx val="1"/>
              <c:delete val="1"/>
            </c:dLbl>
            <c:dLbl>
              <c:idx val="2"/>
              <c:delete val="1"/>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Hoja1!$C$4:$C$6</c:f>
              <c:numCache>
                <c:formatCode>General</c:formatCode>
                <c:ptCount val="3"/>
                <c:pt idx="0">
                  <c:v>10</c:v>
                </c:pt>
                <c:pt idx="1">
                  <c:v>0</c:v>
                </c:pt>
                <c:pt idx="2">
                  <c:v>0</c:v>
                </c:pt>
              </c:numCache>
            </c:numRef>
          </c:val>
        </c:ser>
        <c:ser>
          <c:idx val="3"/>
          <c:order val="1"/>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Hoja1!$D$4:$D$6</c:f>
              <c:numCache>
                <c:formatCode>0%</c:formatCode>
                <c:ptCount val="3"/>
                <c:pt idx="0">
                  <c:v>1</c:v>
                </c:pt>
                <c:pt idx="1">
                  <c:v>0</c:v>
                </c:pt>
                <c:pt idx="2">
                  <c:v>0</c:v>
                </c:pt>
              </c:numCache>
            </c:numRef>
          </c:val>
        </c:ser>
        <c:ser>
          <c:idx val="0"/>
          <c:order val="2"/>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Hoja1!$C$4:$C$6</c:f>
              <c:numCache>
                <c:formatCode>General</c:formatCode>
                <c:ptCount val="3"/>
                <c:pt idx="0">
                  <c:v>10</c:v>
                </c:pt>
                <c:pt idx="1">
                  <c:v>0</c:v>
                </c:pt>
                <c:pt idx="2">
                  <c:v>0</c:v>
                </c:pt>
              </c:numCache>
            </c:numRef>
          </c:val>
        </c:ser>
        <c:ser>
          <c:idx val="1"/>
          <c:order val="3"/>
          <c:dPt>
            <c:idx val="0"/>
            <c:bubble3D val="0"/>
            <c:spPr>
              <a:solidFill>
                <a:schemeClr val="accent2">
                  <a:shade val="65000"/>
                </a:schemeClr>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2">
                  <a:tint val="65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Hoja1!$B$4:$B$6</c:f>
              <c:strCache>
                <c:ptCount val="3"/>
                <c:pt idx="0">
                  <c:v>Si</c:v>
                </c:pt>
                <c:pt idx="1">
                  <c:v>No</c:v>
                </c:pt>
                <c:pt idx="2">
                  <c:v>A veces </c:v>
                </c:pt>
              </c:strCache>
            </c:strRef>
          </c:cat>
          <c:val>
            <c:numRef>
              <c:f>Hoja1!$D$4:$D$6</c:f>
              <c:numCache>
                <c:formatCode>0%</c:formatCode>
                <c:ptCount val="3"/>
                <c:pt idx="0">
                  <c:v>1</c:v>
                </c:pt>
                <c:pt idx="1">
                  <c:v>0</c:v>
                </c:pt>
                <c:pt idx="2">
                  <c:v>0</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EC"/>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EE68FE-33B0-46A3-8CC3-F689602821EC}"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s-ES"/>
        </a:p>
      </dgm:t>
    </dgm:pt>
    <dgm:pt modelId="{A45DDA12-A278-4326-812D-8E2B02AEC61D}">
      <dgm:prSet phldrT="[Texto]" custT="1"/>
      <dgm:spPr/>
      <dgm:t>
        <a:bodyPr/>
        <a:lstStyle/>
        <a:p>
          <a:r>
            <a:rPr lang="es-ES" sz="1600" b="1" dirty="0" smtClean="0">
              <a:solidFill>
                <a:schemeClr val="tx1"/>
              </a:solidFill>
            </a:rPr>
            <a:t>EL SISTEMA ORAL A NIVEL MUNDIAL</a:t>
          </a:r>
          <a:r>
            <a:rPr lang="es-ES" sz="1600" b="1" dirty="0" smtClean="0"/>
            <a:t>.</a:t>
          </a:r>
          <a:endParaRPr lang="es-ES" sz="1600" b="1" dirty="0"/>
        </a:p>
      </dgm:t>
    </dgm:pt>
    <dgm:pt modelId="{18D389A5-E622-46A5-AA61-E823D47A9F3F}" type="parTrans" cxnId="{96189806-D535-455F-BDDE-AC1B133B1074}">
      <dgm:prSet/>
      <dgm:spPr/>
      <dgm:t>
        <a:bodyPr/>
        <a:lstStyle/>
        <a:p>
          <a:endParaRPr lang="es-ES"/>
        </a:p>
      </dgm:t>
    </dgm:pt>
    <dgm:pt modelId="{7E746935-0C9D-4D90-A9DF-F98066B29FEC}" type="sibTrans" cxnId="{96189806-D535-455F-BDDE-AC1B133B1074}">
      <dgm:prSet/>
      <dgm:spPr/>
      <dgm:t>
        <a:bodyPr/>
        <a:lstStyle/>
        <a:p>
          <a:endParaRPr lang="es-ES"/>
        </a:p>
      </dgm:t>
    </dgm:pt>
    <dgm:pt modelId="{2053782E-F244-4BD3-8F9A-15465BAB2788}">
      <dgm:prSet phldrT="[Texto]" custT="1"/>
      <dgm:spPr/>
      <dgm:t>
        <a:bodyPr/>
        <a:lstStyle/>
        <a:p>
          <a:pPr algn="ctr"/>
          <a:r>
            <a:rPr lang="es-ES" sz="1800" dirty="0" smtClean="0">
              <a:solidFill>
                <a:schemeClr val="tx1"/>
              </a:solidFill>
            </a:rPr>
            <a:t>En el siglo XVIII (REVOLUCIÒN FRANCESA 1789) (Suarez, 2012) </a:t>
          </a:r>
          <a:endParaRPr lang="es-ES" sz="1800" dirty="0">
            <a:solidFill>
              <a:schemeClr val="tx1"/>
            </a:solidFill>
          </a:endParaRPr>
        </a:p>
      </dgm:t>
    </dgm:pt>
    <dgm:pt modelId="{A465D66C-E781-4A78-8822-736F6C20F0D8}" type="parTrans" cxnId="{74D3A290-A5E9-4E85-B8EE-46ECA44AF463}">
      <dgm:prSet/>
      <dgm:spPr/>
      <dgm:t>
        <a:bodyPr/>
        <a:lstStyle/>
        <a:p>
          <a:endParaRPr lang="es-ES"/>
        </a:p>
      </dgm:t>
    </dgm:pt>
    <dgm:pt modelId="{F148FF47-7B8D-4EA6-AD05-B6CF0335FEA4}" type="sibTrans" cxnId="{74D3A290-A5E9-4E85-B8EE-46ECA44AF463}">
      <dgm:prSet/>
      <dgm:spPr/>
      <dgm:t>
        <a:bodyPr/>
        <a:lstStyle/>
        <a:p>
          <a:endParaRPr lang="es-ES"/>
        </a:p>
      </dgm:t>
    </dgm:pt>
    <dgm:pt modelId="{0D72B90B-82C8-409E-B7EF-21FC4B5458FF}">
      <dgm:prSet custT="1"/>
      <dgm:spPr/>
      <dgm:t>
        <a:bodyPr/>
        <a:lstStyle/>
        <a:p>
          <a:r>
            <a:rPr lang="es-ES" sz="1800" dirty="0" smtClean="0">
              <a:solidFill>
                <a:schemeClr val="tx1"/>
              </a:solidFill>
            </a:rPr>
            <a:t>Reducir, facilitar la inmediación, economizar y agilizar cada uno de los procedimientos civiles</a:t>
          </a:r>
          <a:endParaRPr lang="es-ES" sz="1800" dirty="0">
            <a:solidFill>
              <a:schemeClr val="tx1"/>
            </a:solidFill>
          </a:endParaRPr>
        </a:p>
      </dgm:t>
    </dgm:pt>
    <dgm:pt modelId="{04970D9E-BDFB-478A-956C-C6BDB6CBFC00}" type="parTrans" cxnId="{3E115DA1-C1B8-4A2D-863B-2F3BCE6A47B8}">
      <dgm:prSet/>
      <dgm:spPr/>
      <dgm:t>
        <a:bodyPr/>
        <a:lstStyle/>
        <a:p>
          <a:endParaRPr lang="es-ES"/>
        </a:p>
      </dgm:t>
    </dgm:pt>
    <dgm:pt modelId="{EBD35F92-61CD-4DB4-98CD-A98AD818545E}" type="sibTrans" cxnId="{3E115DA1-C1B8-4A2D-863B-2F3BCE6A47B8}">
      <dgm:prSet/>
      <dgm:spPr/>
      <dgm:t>
        <a:bodyPr/>
        <a:lstStyle/>
        <a:p>
          <a:endParaRPr lang="es-ES"/>
        </a:p>
      </dgm:t>
    </dgm:pt>
    <dgm:pt modelId="{0F9A475C-E54D-4BDB-B58E-72C0CC6F9034}">
      <dgm:prSet custT="1"/>
      <dgm:spPr/>
      <dgm:t>
        <a:bodyPr/>
        <a:lstStyle/>
        <a:p>
          <a:r>
            <a:rPr lang="es-ES" sz="1800" dirty="0" smtClean="0">
              <a:solidFill>
                <a:schemeClr val="tx1"/>
              </a:solidFill>
            </a:rPr>
            <a:t>En 1216 El Papa Inocencio III, condenó la oralidad en el Derecho Canónico</a:t>
          </a:r>
          <a:endParaRPr lang="es-ES" sz="1800" dirty="0">
            <a:solidFill>
              <a:schemeClr val="tx1"/>
            </a:solidFill>
          </a:endParaRPr>
        </a:p>
      </dgm:t>
    </dgm:pt>
    <dgm:pt modelId="{4CE75E9A-9D8D-475E-8327-A40CF6156956}" type="parTrans" cxnId="{08F38101-D357-4AAD-B4BD-B681B42A8B4B}">
      <dgm:prSet/>
      <dgm:spPr/>
      <dgm:t>
        <a:bodyPr/>
        <a:lstStyle/>
        <a:p>
          <a:endParaRPr lang="es-ES"/>
        </a:p>
      </dgm:t>
    </dgm:pt>
    <dgm:pt modelId="{42734A46-C78C-417D-B066-FF7D3C641804}" type="sibTrans" cxnId="{08F38101-D357-4AAD-B4BD-B681B42A8B4B}">
      <dgm:prSet/>
      <dgm:spPr/>
      <dgm:t>
        <a:bodyPr/>
        <a:lstStyle/>
        <a:p>
          <a:endParaRPr lang="es-ES"/>
        </a:p>
      </dgm:t>
    </dgm:pt>
    <dgm:pt modelId="{8B2585BC-6B4B-4E77-80C0-5DD2C379F9DA}" type="pres">
      <dgm:prSet presAssocID="{29EE68FE-33B0-46A3-8CC3-F689602821EC}" presName="rootnode" presStyleCnt="0">
        <dgm:presLayoutVars>
          <dgm:chMax/>
          <dgm:chPref/>
          <dgm:dir/>
          <dgm:animLvl val="lvl"/>
        </dgm:presLayoutVars>
      </dgm:prSet>
      <dgm:spPr/>
      <dgm:t>
        <a:bodyPr/>
        <a:lstStyle/>
        <a:p>
          <a:endParaRPr lang="es-ES"/>
        </a:p>
      </dgm:t>
    </dgm:pt>
    <dgm:pt modelId="{827C531F-E947-4955-B5AD-A612D53A54E6}" type="pres">
      <dgm:prSet presAssocID="{A45DDA12-A278-4326-812D-8E2B02AEC61D}" presName="composite" presStyleCnt="0"/>
      <dgm:spPr/>
    </dgm:pt>
    <dgm:pt modelId="{055DC5E4-301B-4A2C-A860-CEFBCE895418}" type="pres">
      <dgm:prSet presAssocID="{A45DDA12-A278-4326-812D-8E2B02AEC61D}" presName="bentUpArrow1" presStyleLbl="alignImgPlace1" presStyleIdx="0" presStyleCnt="3" custScaleX="95144" custScaleY="66622" custLinFactNeighborX="10573" custLinFactNeighborY="-28506"/>
      <dgm:spPr/>
    </dgm:pt>
    <dgm:pt modelId="{05722F7C-8DCB-4804-BF2E-AFB6D7E86C81}" type="pres">
      <dgm:prSet presAssocID="{A45DDA12-A278-4326-812D-8E2B02AEC61D}" presName="ParentText" presStyleLbl="node1" presStyleIdx="0" presStyleCnt="4" custScaleY="83256">
        <dgm:presLayoutVars>
          <dgm:chMax val="1"/>
          <dgm:chPref val="1"/>
          <dgm:bulletEnabled val="1"/>
        </dgm:presLayoutVars>
      </dgm:prSet>
      <dgm:spPr/>
      <dgm:t>
        <a:bodyPr/>
        <a:lstStyle/>
        <a:p>
          <a:endParaRPr lang="es-ES"/>
        </a:p>
      </dgm:t>
    </dgm:pt>
    <dgm:pt modelId="{9D246703-FECB-4562-AC9C-FA957556DAC7}" type="pres">
      <dgm:prSet presAssocID="{A45DDA12-A278-4326-812D-8E2B02AEC61D}" presName="ChildText" presStyleLbl="revTx" presStyleIdx="0" presStyleCnt="3" custLinFactNeighborX="1762" custLinFactNeighborY="-5274">
        <dgm:presLayoutVars>
          <dgm:chMax val="0"/>
          <dgm:chPref val="0"/>
          <dgm:bulletEnabled val="1"/>
        </dgm:presLayoutVars>
      </dgm:prSet>
      <dgm:spPr/>
      <dgm:t>
        <a:bodyPr/>
        <a:lstStyle/>
        <a:p>
          <a:endParaRPr lang="es-ES"/>
        </a:p>
      </dgm:t>
    </dgm:pt>
    <dgm:pt modelId="{384FAEA9-B26B-4BEC-8579-1006C716BE33}" type="pres">
      <dgm:prSet presAssocID="{7E746935-0C9D-4D90-A9DF-F98066B29FEC}" presName="sibTrans" presStyleCnt="0"/>
      <dgm:spPr/>
    </dgm:pt>
    <dgm:pt modelId="{4E65C481-4124-4117-8EDD-10DEF08E0D62}" type="pres">
      <dgm:prSet presAssocID="{2053782E-F244-4BD3-8F9A-15465BAB2788}" presName="composite" presStyleCnt="0"/>
      <dgm:spPr/>
    </dgm:pt>
    <dgm:pt modelId="{664A83B5-9945-409C-B4AC-C27DFE7D837E}" type="pres">
      <dgm:prSet presAssocID="{2053782E-F244-4BD3-8F9A-15465BAB2788}" presName="bentUpArrow1" presStyleLbl="alignImgPlace1" presStyleIdx="1" presStyleCnt="3" custScaleX="100000" custScaleY="63818" custLinFactNeighborX="-6533" custLinFactNeighborY="-44401"/>
      <dgm:spPr/>
    </dgm:pt>
    <dgm:pt modelId="{2F661E1E-A9FD-44A5-AFFC-7C2D72DED4FE}" type="pres">
      <dgm:prSet presAssocID="{2053782E-F244-4BD3-8F9A-15465BAB2788}" presName="ParentText" presStyleLbl="node1" presStyleIdx="1" presStyleCnt="4" custScaleX="136086" custScaleY="132333">
        <dgm:presLayoutVars>
          <dgm:chMax val="1"/>
          <dgm:chPref val="1"/>
          <dgm:bulletEnabled val="1"/>
        </dgm:presLayoutVars>
      </dgm:prSet>
      <dgm:spPr/>
      <dgm:t>
        <a:bodyPr/>
        <a:lstStyle/>
        <a:p>
          <a:endParaRPr lang="es-ES"/>
        </a:p>
      </dgm:t>
    </dgm:pt>
    <dgm:pt modelId="{C502E364-1E7C-4438-A5C1-923D6B4EF872}" type="pres">
      <dgm:prSet presAssocID="{2053782E-F244-4BD3-8F9A-15465BAB2788}" presName="ChildText" presStyleLbl="revTx" presStyleIdx="1" presStyleCnt="3">
        <dgm:presLayoutVars>
          <dgm:chMax val="0"/>
          <dgm:chPref val="0"/>
          <dgm:bulletEnabled val="1"/>
        </dgm:presLayoutVars>
      </dgm:prSet>
      <dgm:spPr/>
      <dgm:t>
        <a:bodyPr/>
        <a:lstStyle/>
        <a:p>
          <a:endParaRPr lang="es-ES"/>
        </a:p>
      </dgm:t>
    </dgm:pt>
    <dgm:pt modelId="{B2D20144-B1F6-4F10-ADD8-5A28755AA402}" type="pres">
      <dgm:prSet presAssocID="{F148FF47-7B8D-4EA6-AD05-B6CF0335FEA4}" presName="sibTrans" presStyleCnt="0"/>
      <dgm:spPr/>
    </dgm:pt>
    <dgm:pt modelId="{64025068-7939-4AB4-BCAC-08683988B757}" type="pres">
      <dgm:prSet presAssocID="{0F9A475C-E54D-4BDB-B58E-72C0CC6F9034}" presName="composite" presStyleCnt="0"/>
      <dgm:spPr/>
    </dgm:pt>
    <dgm:pt modelId="{4129A1C5-EB19-4451-B805-C5F82162E56B}" type="pres">
      <dgm:prSet presAssocID="{0F9A475C-E54D-4BDB-B58E-72C0CC6F9034}" presName="bentUpArrow1" presStyleLbl="alignImgPlace1" presStyleIdx="2" presStyleCnt="3"/>
      <dgm:spPr/>
    </dgm:pt>
    <dgm:pt modelId="{CB83CDD6-86CD-422E-BFE4-3D114F139C7C}" type="pres">
      <dgm:prSet presAssocID="{0F9A475C-E54D-4BDB-B58E-72C0CC6F9034}" presName="ParentText" presStyleLbl="node1" presStyleIdx="2" presStyleCnt="4" custScaleX="214534" custScaleY="111118" custLinFactY="56631" custLinFactNeighborX="72580" custLinFactNeighborY="100000">
        <dgm:presLayoutVars>
          <dgm:chMax val="1"/>
          <dgm:chPref val="1"/>
          <dgm:bulletEnabled val="1"/>
        </dgm:presLayoutVars>
      </dgm:prSet>
      <dgm:spPr/>
      <dgm:t>
        <a:bodyPr/>
        <a:lstStyle/>
        <a:p>
          <a:endParaRPr lang="es-ES"/>
        </a:p>
      </dgm:t>
    </dgm:pt>
    <dgm:pt modelId="{ABC2B6A7-CEC8-43FD-A8B7-7FED0E459B26}" type="pres">
      <dgm:prSet presAssocID="{0F9A475C-E54D-4BDB-B58E-72C0CC6F9034}" presName="ChildText" presStyleLbl="revTx" presStyleIdx="2" presStyleCnt="3">
        <dgm:presLayoutVars>
          <dgm:chMax val="0"/>
          <dgm:chPref val="0"/>
          <dgm:bulletEnabled val="1"/>
        </dgm:presLayoutVars>
      </dgm:prSet>
      <dgm:spPr/>
    </dgm:pt>
    <dgm:pt modelId="{A2B7AF52-A10A-465D-B908-C5CA1ED8BC59}" type="pres">
      <dgm:prSet presAssocID="{42734A46-C78C-417D-B066-FF7D3C641804}" presName="sibTrans" presStyleCnt="0"/>
      <dgm:spPr/>
    </dgm:pt>
    <dgm:pt modelId="{0051CD48-6543-4E1F-A171-4197E796778F}" type="pres">
      <dgm:prSet presAssocID="{0D72B90B-82C8-409E-B7EF-21FC4B5458FF}" presName="composite" presStyleCnt="0"/>
      <dgm:spPr/>
    </dgm:pt>
    <dgm:pt modelId="{D6B1FF9F-55DB-4B90-AA24-BA201525E878}" type="pres">
      <dgm:prSet presAssocID="{0D72B90B-82C8-409E-B7EF-21FC4B5458FF}" presName="ParentText" presStyleLbl="node1" presStyleIdx="3" presStyleCnt="4" custScaleX="226862" custScaleY="107492" custLinFactY="-2028" custLinFactNeighborX="-74555" custLinFactNeighborY="-100000">
        <dgm:presLayoutVars>
          <dgm:chMax val="1"/>
          <dgm:chPref val="1"/>
          <dgm:bulletEnabled val="1"/>
        </dgm:presLayoutVars>
      </dgm:prSet>
      <dgm:spPr/>
      <dgm:t>
        <a:bodyPr/>
        <a:lstStyle/>
        <a:p>
          <a:endParaRPr lang="es-ES"/>
        </a:p>
      </dgm:t>
    </dgm:pt>
  </dgm:ptLst>
  <dgm:cxnLst>
    <dgm:cxn modelId="{6B1A1A86-892E-4887-9C63-50CC0422E62C}" type="presOf" srcId="{0F9A475C-E54D-4BDB-B58E-72C0CC6F9034}" destId="{CB83CDD6-86CD-422E-BFE4-3D114F139C7C}" srcOrd="0" destOrd="0" presId="urn:microsoft.com/office/officeart/2005/8/layout/StepDownProcess"/>
    <dgm:cxn modelId="{B3D96A88-C711-4E99-90AA-E68120866270}" type="presOf" srcId="{A45DDA12-A278-4326-812D-8E2B02AEC61D}" destId="{05722F7C-8DCB-4804-BF2E-AFB6D7E86C81}" srcOrd="0" destOrd="0" presId="urn:microsoft.com/office/officeart/2005/8/layout/StepDownProcess"/>
    <dgm:cxn modelId="{45221E7B-0A9E-4C64-947D-55DD5CCAB16B}" type="presOf" srcId="{2053782E-F244-4BD3-8F9A-15465BAB2788}" destId="{2F661E1E-A9FD-44A5-AFFC-7C2D72DED4FE}" srcOrd="0" destOrd="0" presId="urn:microsoft.com/office/officeart/2005/8/layout/StepDownProcess"/>
    <dgm:cxn modelId="{74D3A290-A5E9-4E85-B8EE-46ECA44AF463}" srcId="{29EE68FE-33B0-46A3-8CC3-F689602821EC}" destId="{2053782E-F244-4BD3-8F9A-15465BAB2788}" srcOrd="1" destOrd="0" parTransId="{A465D66C-E781-4A78-8822-736F6C20F0D8}" sibTransId="{F148FF47-7B8D-4EA6-AD05-B6CF0335FEA4}"/>
    <dgm:cxn modelId="{39210A52-974D-4B95-9E63-BF89F467DD33}" type="presOf" srcId="{29EE68FE-33B0-46A3-8CC3-F689602821EC}" destId="{8B2585BC-6B4B-4E77-80C0-5DD2C379F9DA}" srcOrd="0" destOrd="0" presId="urn:microsoft.com/office/officeart/2005/8/layout/StepDownProcess"/>
    <dgm:cxn modelId="{3E115DA1-C1B8-4A2D-863B-2F3BCE6A47B8}" srcId="{29EE68FE-33B0-46A3-8CC3-F689602821EC}" destId="{0D72B90B-82C8-409E-B7EF-21FC4B5458FF}" srcOrd="3" destOrd="0" parTransId="{04970D9E-BDFB-478A-956C-C6BDB6CBFC00}" sibTransId="{EBD35F92-61CD-4DB4-98CD-A98AD818545E}"/>
    <dgm:cxn modelId="{08F38101-D357-4AAD-B4BD-B681B42A8B4B}" srcId="{29EE68FE-33B0-46A3-8CC3-F689602821EC}" destId="{0F9A475C-E54D-4BDB-B58E-72C0CC6F9034}" srcOrd="2" destOrd="0" parTransId="{4CE75E9A-9D8D-475E-8327-A40CF6156956}" sibTransId="{42734A46-C78C-417D-B066-FF7D3C641804}"/>
    <dgm:cxn modelId="{96189806-D535-455F-BDDE-AC1B133B1074}" srcId="{29EE68FE-33B0-46A3-8CC3-F689602821EC}" destId="{A45DDA12-A278-4326-812D-8E2B02AEC61D}" srcOrd="0" destOrd="0" parTransId="{18D389A5-E622-46A5-AA61-E823D47A9F3F}" sibTransId="{7E746935-0C9D-4D90-A9DF-F98066B29FEC}"/>
    <dgm:cxn modelId="{7BAAE4F8-F41A-4C8A-98D2-54AA3D1AD8EE}" type="presOf" srcId="{0D72B90B-82C8-409E-B7EF-21FC4B5458FF}" destId="{D6B1FF9F-55DB-4B90-AA24-BA201525E878}" srcOrd="0" destOrd="0" presId="urn:microsoft.com/office/officeart/2005/8/layout/StepDownProcess"/>
    <dgm:cxn modelId="{73777D79-43D8-4AF7-9A76-42C5F4BFA9D4}" type="presParOf" srcId="{8B2585BC-6B4B-4E77-80C0-5DD2C379F9DA}" destId="{827C531F-E947-4955-B5AD-A612D53A54E6}" srcOrd="0" destOrd="0" presId="urn:microsoft.com/office/officeart/2005/8/layout/StepDownProcess"/>
    <dgm:cxn modelId="{476A9303-D180-4EF4-BCED-BF7376D9F56B}" type="presParOf" srcId="{827C531F-E947-4955-B5AD-A612D53A54E6}" destId="{055DC5E4-301B-4A2C-A860-CEFBCE895418}" srcOrd="0" destOrd="0" presId="urn:microsoft.com/office/officeart/2005/8/layout/StepDownProcess"/>
    <dgm:cxn modelId="{2E6A4830-22FB-430B-9A86-E7492A93EF5E}" type="presParOf" srcId="{827C531F-E947-4955-B5AD-A612D53A54E6}" destId="{05722F7C-8DCB-4804-BF2E-AFB6D7E86C81}" srcOrd="1" destOrd="0" presId="urn:microsoft.com/office/officeart/2005/8/layout/StepDownProcess"/>
    <dgm:cxn modelId="{9B8180E4-37AF-476B-975B-3FE46ADE670D}" type="presParOf" srcId="{827C531F-E947-4955-B5AD-A612D53A54E6}" destId="{9D246703-FECB-4562-AC9C-FA957556DAC7}" srcOrd="2" destOrd="0" presId="urn:microsoft.com/office/officeart/2005/8/layout/StepDownProcess"/>
    <dgm:cxn modelId="{593AF6CE-2167-431C-A054-A62212792C86}" type="presParOf" srcId="{8B2585BC-6B4B-4E77-80C0-5DD2C379F9DA}" destId="{384FAEA9-B26B-4BEC-8579-1006C716BE33}" srcOrd="1" destOrd="0" presId="urn:microsoft.com/office/officeart/2005/8/layout/StepDownProcess"/>
    <dgm:cxn modelId="{75946B3E-664B-4955-AE20-E7AEBEBB4D1C}" type="presParOf" srcId="{8B2585BC-6B4B-4E77-80C0-5DD2C379F9DA}" destId="{4E65C481-4124-4117-8EDD-10DEF08E0D62}" srcOrd="2" destOrd="0" presId="urn:microsoft.com/office/officeart/2005/8/layout/StepDownProcess"/>
    <dgm:cxn modelId="{AE514F0E-6FCF-4009-B29F-D326D6125F8E}" type="presParOf" srcId="{4E65C481-4124-4117-8EDD-10DEF08E0D62}" destId="{664A83B5-9945-409C-B4AC-C27DFE7D837E}" srcOrd="0" destOrd="0" presId="urn:microsoft.com/office/officeart/2005/8/layout/StepDownProcess"/>
    <dgm:cxn modelId="{3F1A6A67-32DC-4211-947D-0AAD4208149E}" type="presParOf" srcId="{4E65C481-4124-4117-8EDD-10DEF08E0D62}" destId="{2F661E1E-A9FD-44A5-AFFC-7C2D72DED4FE}" srcOrd="1" destOrd="0" presId="urn:microsoft.com/office/officeart/2005/8/layout/StepDownProcess"/>
    <dgm:cxn modelId="{ACB2D296-B8E1-4976-9D63-69E4125185BA}" type="presParOf" srcId="{4E65C481-4124-4117-8EDD-10DEF08E0D62}" destId="{C502E364-1E7C-4438-A5C1-923D6B4EF872}" srcOrd="2" destOrd="0" presId="urn:microsoft.com/office/officeart/2005/8/layout/StepDownProcess"/>
    <dgm:cxn modelId="{FBF9D4C9-7477-4E32-9880-5BCEB9244D4A}" type="presParOf" srcId="{8B2585BC-6B4B-4E77-80C0-5DD2C379F9DA}" destId="{B2D20144-B1F6-4F10-ADD8-5A28755AA402}" srcOrd="3" destOrd="0" presId="urn:microsoft.com/office/officeart/2005/8/layout/StepDownProcess"/>
    <dgm:cxn modelId="{E6C70E52-E348-4655-AAF9-ECBC37D54C0A}" type="presParOf" srcId="{8B2585BC-6B4B-4E77-80C0-5DD2C379F9DA}" destId="{64025068-7939-4AB4-BCAC-08683988B757}" srcOrd="4" destOrd="0" presId="urn:microsoft.com/office/officeart/2005/8/layout/StepDownProcess"/>
    <dgm:cxn modelId="{FAE33E2D-10B7-45F7-858E-542D16039F4A}" type="presParOf" srcId="{64025068-7939-4AB4-BCAC-08683988B757}" destId="{4129A1C5-EB19-4451-B805-C5F82162E56B}" srcOrd="0" destOrd="0" presId="urn:microsoft.com/office/officeart/2005/8/layout/StepDownProcess"/>
    <dgm:cxn modelId="{8A7A5D9A-1AC9-4543-8499-4575EF4CB2B1}" type="presParOf" srcId="{64025068-7939-4AB4-BCAC-08683988B757}" destId="{CB83CDD6-86CD-422E-BFE4-3D114F139C7C}" srcOrd="1" destOrd="0" presId="urn:microsoft.com/office/officeart/2005/8/layout/StepDownProcess"/>
    <dgm:cxn modelId="{D4580B86-FFCB-4ABD-8A83-C6D33C57534B}" type="presParOf" srcId="{64025068-7939-4AB4-BCAC-08683988B757}" destId="{ABC2B6A7-CEC8-43FD-A8B7-7FED0E459B26}" srcOrd="2" destOrd="0" presId="urn:microsoft.com/office/officeart/2005/8/layout/StepDownProcess"/>
    <dgm:cxn modelId="{3DBA5F7F-87CA-4EE1-A6EC-4158478CDB39}" type="presParOf" srcId="{8B2585BC-6B4B-4E77-80C0-5DD2C379F9DA}" destId="{A2B7AF52-A10A-465D-B908-C5CA1ED8BC59}" srcOrd="5" destOrd="0" presId="urn:microsoft.com/office/officeart/2005/8/layout/StepDownProcess"/>
    <dgm:cxn modelId="{43653760-EF61-4F1C-9FBE-7B66E02FA6B5}" type="presParOf" srcId="{8B2585BC-6B4B-4E77-80C0-5DD2C379F9DA}" destId="{0051CD48-6543-4E1F-A171-4197E796778F}" srcOrd="6" destOrd="0" presId="urn:microsoft.com/office/officeart/2005/8/layout/StepDownProcess"/>
    <dgm:cxn modelId="{052A31FE-C44C-4517-A0EA-124409F32784}" type="presParOf" srcId="{0051CD48-6543-4E1F-A171-4197E796778F}" destId="{D6B1FF9F-55DB-4B90-AA24-BA201525E878}"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1CEBF6-F9DF-4748-8BA3-C082A9B9D7AE}" type="doc">
      <dgm:prSet loTypeId="urn:microsoft.com/office/officeart/2005/8/layout/gear1" loCatId="process" qsTypeId="urn:microsoft.com/office/officeart/2005/8/quickstyle/simple4" qsCatId="simple" csTypeId="urn:microsoft.com/office/officeart/2005/8/colors/colorful4" csCatId="colorful" phldr="1"/>
      <dgm:spPr/>
      <dgm:t>
        <a:bodyPr/>
        <a:lstStyle/>
        <a:p>
          <a:endParaRPr lang="es-ES"/>
        </a:p>
      </dgm:t>
    </dgm:pt>
    <dgm:pt modelId="{C8372CC2-D6D1-46BC-8DE5-DDD7D5EBC216}">
      <dgm:prSet phldrT="[Texto]" custT="1"/>
      <dgm:spPr/>
      <dgm:t>
        <a:bodyPr/>
        <a:lstStyle/>
        <a:p>
          <a:r>
            <a:rPr lang="es-ES" sz="1800" b="1" dirty="0" smtClean="0">
              <a:solidFill>
                <a:schemeClr val="tx1"/>
              </a:solidFill>
            </a:rPr>
            <a:t>LA ORALIDAD LATINOÀMERICANA</a:t>
          </a:r>
          <a:endParaRPr lang="es-ES" sz="1800" b="1" dirty="0">
            <a:solidFill>
              <a:schemeClr val="tx1"/>
            </a:solidFill>
          </a:endParaRPr>
        </a:p>
      </dgm:t>
    </dgm:pt>
    <dgm:pt modelId="{97BCA972-CBAB-4387-9831-039541BE31A6}" type="parTrans" cxnId="{25179ED5-8305-4C8A-BDC2-7AE73A90947F}">
      <dgm:prSet/>
      <dgm:spPr/>
      <dgm:t>
        <a:bodyPr/>
        <a:lstStyle/>
        <a:p>
          <a:endParaRPr lang="es-ES"/>
        </a:p>
      </dgm:t>
    </dgm:pt>
    <dgm:pt modelId="{A1385E3D-8055-407E-A743-8CA767CE33AF}" type="sibTrans" cxnId="{25179ED5-8305-4C8A-BDC2-7AE73A90947F}">
      <dgm:prSet/>
      <dgm:spPr/>
      <dgm:t>
        <a:bodyPr/>
        <a:lstStyle/>
        <a:p>
          <a:endParaRPr lang="es-ES"/>
        </a:p>
      </dgm:t>
    </dgm:pt>
    <dgm:pt modelId="{B214A0E2-0B93-4AF5-A2FA-AE9B83EFD3BD}">
      <dgm:prSet phldrT="[Texto]" custT="1"/>
      <dgm:spPr/>
      <dgm:t>
        <a:bodyPr/>
        <a:lstStyle/>
        <a:p>
          <a:pPr algn="ctr"/>
          <a:r>
            <a:rPr lang="es-ES" sz="1600" dirty="0" smtClean="0"/>
            <a:t>PAÌSES DE LA LATINOÀMERICANA</a:t>
          </a:r>
          <a:endParaRPr lang="es-ES" sz="1600" dirty="0"/>
        </a:p>
      </dgm:t>
    </dgm:pt>
    <dgm:pt modelId="{5A154A18-DDEA-4DCB-83E5-70935C4A2ECD}" type="parTrans" cxnId="{CEC2A507-BF6C-4F7C-B99D-9EC17ACCE4D8}">
      <dgm:prSet/>
      <dgm:spPr/>
      <dgm:t>
        <a:bodyPr/>
        <a:lstStyle/>
        <a:p>
          <a:endParaRPr lang="es-ES"/>
        </a:p>
      </dgm:t>
    </dgm:pt>
    <dgm:pt modelId="{B038F0BF-3A5F-49B9-89D6-6111DD02A648}" type="sibTrans" cxnId="{CEC2A507-BF6C-4F7C-B99D-9EC17ACCE4D8}">
      <dgm:prSet/>
      <dgm:spPr/>
      <dgm:t>
        <a:bodyPr/>
        <a:lstStyle/>
        <a:p>
          <a:endParaRPr lang="es-ES"/>
        </a:p>
      </dgm:t>
    </dgm:pt>
    <dgm:pt modelId="{D425E21B-6242-4E80-A45E-4999179C8936}">
      <dgm:prSet custT="1"/>
      <dgm:spPr/>
      <dgm:t>
        <a:bodyPr/>
        <a:lstStyle/>
        <a:p>
          <a:r>
            <a:rPr lang="es-ES" sz="1800" dirty="0" smtClean="0">
              <a:solidFill>
                <a:schemeClr val="tx1"/>
              </a:solidFill>
            </a:rPr>
            <a:t>EXAMINAN</a:t>
          </a:r>
          <a:r>
            <a:rPr lang="es-ES" sz="1500" dirty="0" smtClean="0"/>
            <a:t> </a:t>
          </a:r>
          <a:endParaRPr lang="es-ES" sz="1500" dirty="0"/>
        </a:p>
      </dgm:t>
    </dgm:pt>
    <dgm:pt modelId="{539F2FD0-0909-4E8E-9A24-8F0E570689E0}" type="parTrans" cxnId="{0E3F05D1-37FF-4D78-A540-400568B5D94C}">
      <dgm:prSet/>
      <dgm:spPr/>
      <dgm:t>
        <a:bodyPr/>
        <a:lstStyle/>
        <a:p>
          <a:endParaRPr lang="es-ES"/>
        </a:p>
      </dgm:t>
    </dgm:pt>
    <dgm:pt modelId="{F2A2A499-9C70-46CE-8EC1-BBE8D2615A1B}" type="sibTrans" cxnId="{0E3F05D1-37FF-4D78-A540-400568B5D94C}">
      <dgm:prSet/>
      <dgm:spPr/>
      <dgm:t>
        <a:bodyPr/>
        <a:lstStyle/>
        <a:p>
          <a:endParaRPr lang="es-ES"/>
        </a:p>
      </dgm:t>
    </dgm:pt>
    <dgm:pt modelId="{E5B565CF-22EE-4791-888A-9F61140D25C5}">
      <dgm:prSet custT="1"/>
      <dgm:spPr/>
      <dgm:t>
        <a:bodyPr/>
        <a:lstStyle/>
        <a:p>
          <a:r>
            <a:rPr lang="es-ES" sz="1800" dirty="0" smtClean="0">
              <a:solidFill>
                <a:schemeClr val="tx1"/>
              </a:solidFill>
            </a:rPr>
            <a:t>PROCEDIMIENTO JUDICIAL ORAL</a:t>
          </a:r>
        </a:p>
        <a:p>
          <a:r>
            <a:rPr lang="es-ES" sz="1800" dirty="0" smtClean="0">
              <a:solidFill>
                <a:schemeClr val="tx1"/>
              </a:solidFill>
            </a:rPr>
            <a:t>EN MATERIA ORAL</a:t>
          </a:r>
          <a:endParaRPr lang="es-ES" sz="1800" dirty="0">
            <a:solidFill>
              <a:schemeClr val="tx1"/>
            </a:solidFill>
          </a:endParaRPr>
        </a:p>
      </dgm:t>
    </dgm:pt>
    <dgm:pt modelId="{90942962-CDAC-4CD5-8918-BA806B709AC0}" type="parTrans" cxnId="{CDF3415B-735F-49DF-8A1E-1649800A3821}">
      <dgm:prSet/>
      <dgm:spPr/>
      <dgm:t>
        <a:bodyPr/>
        <a:lstStyle/>
        <a:p>
          <a:endParaRPr lang="es-ES"/>
        </a:p>
      </dgm:t>
    </dgm:pt>
    <dgm:pt modelId="{65631570-096D-4282-B28C-81EC4605F711}" type="sibTrans" cxnId="{CDF3415B-735F-49DF-8A1E-1649800A3821}">
      <dgm:prSet/>
      <dgm:spPr/>
      <dgm:t>
        <a:bodyPr/>
        <a:lstStyle/>
        <a:p>
          <a:endParaRPr lang="es-ES"/>
        </a:p>
      </dgm:t>
    </dgm:pt>
    <dgm:pt modelId="{692E5AA5-86BC-4645-8E0A-468FBD99C869}" type="pres">
      <dgm:prSet presAssocID="{471CEBF6-F9DF-4748-8BA3-C082A9B9D7AE}" presName="composite" presStyleCnt="0">
        <dgm:presLayoutVars>
          <dgm:chMax val="3"/>
          <dgm:animLvl val="lvl"/>
          <dgm:resizeHandles val="exact"/>
        </dgm:presLayoutVars>
      </dgm:prSet>
      <dgm:spPr/>
      <dgm:t>
        <a:bodyPr/>
        <a:lstStyle/>
        <a:p>
          <a:endParaRPr lang="es-ES"/>
        </a:p>
      </dgm:t>
    </dgm:pt>
    <dgm:pt modelId="{9DE91B8E-4B11-4236-AEC4-3CEA18A65844}" type="pres">
      <dgm:prSet presAssocID="{C8372CC2-D6D1-46BC-8DE5-DDD7D5EBC216}" presName="gear1" presStyleLbl="node1" presStyleIdx="0" presStyleCnt="3" custScaleX="131339" custScaleY="109196" custLinFactNeighborX="7895" custLinFactNeighborY="-2392">
        <dgm:presLayoutVars>
          <dgm:chMax val="1"/>
          <dgm:bulletEnabled val="1"/>
        </dgm:presLayoutVars>
      </dgm:prSet>
      <dgm:spPr/>
      <dgm:t>
        <a:bodyPr/>
        <a:lstStyle/>
        <a:p>
          <a:endParaRPr lang="es-ES"/>
        </a:p>
      </dgm:t>
    </dgm:pt>
    <dgm:pt modelId="{DD41D5F7-5F84-49FF-B71B-4FFF4F213539}" type="pres">
      <dgm:prSet presAssocID="{C8372CC2-D6D1-46BC-8DE5-DDD7D5EBC216}" presName="gear1srcNode" presStyleLbl="node1" presStyleIdx="0" presStyleCnt="3"/>
      <dgm:spPr/>
      <dgm:t>
        <a:bodyPr/>
        <a:lstStyle/>
        <a:p>
          <a:endParaRPr lang="es-ES"/>
        </a:p>
      </dgm:t>
    </dgm:pt>
    <dgm:pt modelId="{8D549497-8400-454C-A244-061184B5E4A3}" type="pres">
      <dgm:prSet presAssocID="{C8372CC2-D6D1-46BC-8DE5-DDD7D5EBC216}" presName="gear1dstNode" presStyleLbl="node1" presStyleIdx="0" presStyleCnt="3"/>
      <dgm:spPr/>
      <dgm:t>
        <a:bodyPr/>
        <a:lstStyle/>
        <a:p>
          <a:endParaRPr lang="es-ES"/>
        </a:p>
      </dgm:t>
    </dgm:pt>
    <dgm:pt modelId="{611F0B50-9109-4132-B626-1BA23C407CA3}" type="pres">
      <dgm:prSet presAssocID="{C8372CC2-D6D1-46BC-8DE5-DDD7D5EBC216}" presName="gear1ch" presStyleLbl="fgAcc1" presStyleIdx="0" presStyleCnt="1" custScaleX="130076" custScaleY="62908" custLinFactNeighborX="-76616" custLinFactNeighborY="-50125">
        <dgm:presLayoutVars>
          <dgm:chMax val="0"/>
          <dgm:bulletEnabled val="1"/>
        </dgm:presLayoutVars>
      </dgm:prSet>
      <dgm:spPr/>
      <dgm:t>
        <a:bodyPr/>
        <a:lstStyle/>
        <a:p>
          <a:endParaRPr lang="es-ES"/>
        </a:p>
      </dgm:t>
    </dgm:pt>
    <dgm:pt modelId="{76D1033A-8DBF-4849-B876-2AEA64EB1AC0}" type="pres">
      <dgm:prSet presAssocID="{D425E21B-6242-4E80-A45E-4999179C8936}" presName="gear2" presStyleLbl="node1" presStyleIdx="1" presStyleCnt="3" custScaleX="123025" custScaleY="110527" custLinFactNeighborX="8618" custLinFactNeighborY="-138">
        <dgm:presLayoutVars>
          <dgm:chMax val="1"/>
          <dgm:bulletEnabled val="1"/>
        </dgm:presLayoutVars>
      </dgm:prSet>
      <dgm:spPr/>
      <dgm:t>
        <a:bodyPr/>
        <a:lstStyle/>
        <a:p>
          <a:endParaRPr lang="es-ES"/>
        </a:p>
      </dgm:t>
    </dgm:pt>
    <dgm:pt modelId="{4F288EFC-0960-4DE4-BF91-EF6FAF49A6F5}" type="pres">
      <dgm:prSet presAssocID="{D425E21B-6242-4E80-A45E-4999179C8936}" presName="gear2srcNode" presStyleLbl="node1" presStyleIdx="1" presStyleCnt="3"/>
      <dgm:spPr/>
      <dgm:t>
        <a:bodyPr/>
        <a:lstStyle/>
        <a:p>
          <a:endParaRPr lang="es-ES"/>
        </a:p>
      </dgm:t>
    </dgm:pt>
    <dgm:pt modelId="{910D1EEA-9A1A-4CC3-B877-982E423E3DD7}" type="pres">
      <dgm:prSet presAssocID="{D425E21B-6242-4E80-A45E-4999179C8936}" presName="gear2dstNode" presStyleLbl="node1" presStyleIdx="1" presStyleCnt="3"/>
      <dgm:spPr/>
      <dgm:t>
        <a:bodyPr/>
        <a:lstStyle/>
        <a:p>
          <a:endParaRPr lang="es-ES"/>
        </a:p>
      </dgm:t>
    </dgm:pt>
    <dgm:pt modelId="{22482F40-4F8F-4626-8C3E-D3B04941790A}" type="pres">
      <dgm:prSet presAssocID="{E5B565CF-22EE-4791-888A-9F61140D25C5}" presName="gear3" presStyleLbl="node1" presStyleIdx="2" presStyleCnt="3" custScaleX="177459" custScaleY="155926" custLinFactNeighborX="11092" custLinFactNeighborY="-762"/>
      <dgm:spPr/>
      <dgm:t>
        <a:bodyPr/>
        <a:lstStyle/>
        <a:p>
          <a:endParaRPr lang="es-ES"/>
        </a:p>
      </dgm:t>
    </dgm:pt>
    <dgm:pt modelId="{7A7E0131-7A9E-486D-87D0-9BD81C027897}" type="pres">
      <dgm:prSet presAssocID="{E5B565CF-22EE-4791-888A-9F61140D25C5}" presName="gear3tx" presStyleLbl="node1" presStyleIdx="2" presStyleCnt="3">
        <dgm:presLayoutVars>
          <dgm:chMax val="1"/>
          <dgm:bulletEnabled val="1"/>
        </dgm:presLayoutVars>
      </dgm:prSet>
      <dgm:spPr/>
      <dgm:t>
        <a:bodyPr/>
        <a:lstStyle/>
        <a:p>
          <a:endParaRPr lang="es-ES"/>
        </a:p>
      </dgm:t>
    </dgm:pt>
    <dgm:pt modelId="{ED296839-42F5-4AB3-90A6-3F872FC040D5}" type="pres">
      <dgm:prSet presAssocID="{E5B565CF-22EE-4791-888A-9F61140D25C5}" presName="gear3srcNode" presStyleLbl="node1" presStyleIdx="2" presStyleCnt="3"/>
      <dgm:spPr/>
      <dgm:t>
        <a:bodyPr/>
        <a:lstStyle/>
        <a:p>
          <a:endParaRPr lang="es-ES"/>
        </a:p>
      </dgm:t>
    </dgm:pt>
    <dgm:pt modelId="{EBC771E8-A652-4E3D-873A-4B138A2BB52E}" type="pres">
      <dgm:prSet presAssocID="{E5B565CF-22EE-4791-888A-9F61140D25C5}" presName="gear3dstNode" presStyleLbl="node1" presStyleIdx="2" presStyleCnt="3"/>
      <dgm:spPr/>
      <dgm:t>
        <a:bodyPr/>
        <a:lstStyle/>
        <a:p>
          <a:endParaRPr lang="es-ES"/>
        </a:p>
      </dgm:t>
    </dgm:pt>
    <dgm:pt modelId="{CE9C5DC6-C1B9-42F0-A644-34316C8D1341}" type="pres">
      <dgm:prSet presAssocID="{A1385E3D-8055-407E-A743-8CA767CE33AF}" presName="connector1" presStyleLbl="sibTrans2D1" presStyleIdx="0" presStyleCnt="3" custLinFactNeighborX="16991" custLinFactNeighborY="-3586"/>
      <dgm:spPr/>
      <dgm:t>
        <a:bodyPr/>
        <a:lstStyle/>
        <a:p>
          <a:endParaRPr lang="es-ES"/>
        </a:p>
      </dgm:t>
    </dgm:pt>
    <dgm:pt modelId="{6E5BF068-6276-4318-84F1-F5E58136D3D8}" type="pres">
      <dgm:prSet presAssocID="{F2A2A499-9C70-46CE-8EC1-BBE8D2615A1B}" presName="connector2" presStyleLbl="sibTrans2D1" presStyleIdx="1" presStyleCnt="3" custLinFactNeighborX="5155" custLinFactNeighborY="8959"/>
      <dgm:spPr/>
      <dgm:t>
        <a:bodyPr/>
        <a:lstStyle/>
        <a:p>
          <a:endParaRPr lang="es-ES"/>
        </a:p>
      </dgm:t>
    </dgm:pt>
    <dgm:pt modelId="{438F7C23-553B-4DAC-BA72-8D8F8C5542E8}" type="pres">
      <dgm:prSet presAssocID="{65631570-096D-4282-B28C-81EC4605F711}" presName="connector3" presStyleLbl="sibTrans2D1" presStyleIdx="2" presStyleCnt="3" custAng="2503391" custLinFactNeighborX="-6543" custLinFactNeighborY="-10091"/>
      <dgm:spPr/>
      <dgm:t>
        <a:bodyPr/>
        <a:lstStyle/>
        <a:p>
          <a:endParaRPr lang="es-ES"/>
        </a:p>
      </dgm:t>
    </dgm:pt>
  </dgm:ptLst>
  <dgm:cxnLst>
    <dgm:cxn modelId="{AB3A589A-4FFF-4CE3-BF59-A7483B8A4EBE}" type="presOf" srcId="{C8372CC2-D6D1-46BC-8DE5-DDD7D5EBC216}" destId="{9DE91B8E-4B11-4236-AEC4-3CEA18A65844}" srcOrd="0" destOrd="0" presId="urn:microsoft.com/office/officeart/2005/8/layout/gear1"/>
    <dgm:cxn modelId="{B786857E-5D93-4FB3-8017-8B2F0A1338D2}" type="presOf" srcId="{D425E21B-6242-4E80-A45E-4999179C8936}" destId="{4F288EFC-0960-4DE4-BF91-EF6FAF49A6F5}" srcOrd="1" destOrd="0" presId="urn:microsoft.com/office/officeart/2005/8/layout/gear1"/>
    <dgm:cxn modelId="{CEC2A507-BF6C-4F7C-B99D-9EC17ACCE4D8}" srcId="{C8372CC2-D6D1-46BC-8DE5-DDD7D5EBC216}" destId="{B214A0E2-0B93-4AF5-A2FA-AE9B83EFD3BD}" srcOrd="0" destOrd="0" parTransId="{5A154A18-DDEA-4DCB-83E5-70935C4A2ECD}" sibTransId="{B038F0BF-3A5F-49B9-89D6-6111DD02A648}"/>
    <dgm:cxn modelId="{543D6121-D795-47BE-8D4D-1368BDE21E9D}" type="presOf" srcId="{A1385E3D-8055-407E-A743-8CA767CE33AF}" destId="{CE9C5DC6-C1B9-42F0-A644-34316C8D1341}" srcOrd="0" destOrd="0" presId="urn:microsoft.com/office/officeart/2005/8/layout/gear1"/>
    <dgm:cxn modelId="{772EB51E-5653-4A6A-9479-6078D8463350}" type="presOf" srcId="{D425E21B-6242-4E80-A45E-4999179C8936}" destId="{910D1EEA-9A1A-4CC3-B877-982E423E3DD7}" srcOrd="2" destOrd="0" presId="urn:microsoft.com/office/officeart/2005/8/layout/gear1"/>
    <dgm:cxn modelId="{1EAF20B7-ADB3-46E1-9F88-FABBF1C9AA94}" type="presOf" srcId="{B214A0E2-0B93-4AF5-A2FA-AE9B83EFD3BD}" destId="{611F0B50-9109-4132-B626-1BA23C407CA3}" srcOrd="0" destOrd="0" presId="urn:microsoft.com/office/officeart/2005/8/layout/gear1"/>
    <dgm:cxn modelId="{10BA26A8-71D4-49F0-8B10-6003B1B90206}" type="presOf" srcId="{D425E21B-6242-4E80-A45E-4999179C8936}" destId="{76D1033A-8DBF-4849-B876-2AEA64EB1AC0}" srcOrd="0" destOrd="0" presId="urn:microsoft.com/office/officeart/2005/8/layout/gear1"/>
    <dgm:cxn modelId="{4E1D148E-B566-4A9F-9DFD-6CE8C10929DF}" type="presOf" srcId="{E5B565CF-22EE-4791-888A-9F61140D25C5}" destId="{7A7E0131-7A9E-486D-87D0-9BD81C027897}" srcOrd="1" destOrd="0" presId="urn:microsoft.com/office/officeart/2005/8/layout/gear1"/>
    <dgm:cxn modelId="{CDF3415B-735F-49DF-8A1E-1649800A3821}" srcId="{471CEBF6-F9DF-4748-8BA3-C082A9B9D7AE}" destId="{E5B565CF-22EE-4791-888A-9F61140D25C5}" srcOrd="2" destOrd="0" parTransId="{90942962-CDAC-4CD5-8918-BA806B709AC0}" sibTransId="{65631570-096D-4282-B28C-81EC4605F711}"/>
    <dgm:cxn modelId="{AE6CF96B-866C-4ADB-8EDA-CDCDA20C1392}" type="presOf" srcId="{E5B565CF-22EE-4791-888A-9F61140D25C5}" destId="{EBC771E8-A652-4E3D-873A-4B138A2BB52E}" srcOrd="3" destOrd="0" presId="urn:microsoft.com/office/officeart/2005/8/layout/gear1"/>
    <dgm:cxn modelId="{980911A5-00B9-4CB9-BED5-C52571156B3E}" type="presOf" srcId="{65631570-096D-4282-B28C-81EC4605F711}" destId="{438F7C23-553B-4DAC-BA72-8D8F8C5542E8}" srcOrd="0" destOrd="0" presId="urn:microsoft.com/office/officeart/2005/8/layout/gear1"/>
    <dgm:cxn modelId="{DB92CE16-8A6F-48AA-BEDF-AE3CF506F9A8}" type="presOf" srcId="{C8372CC2-D6D1-46BC-8DE5-DDD7D5EBC216}" destId="{8D549497-8400-454C-A244-061184B5E4A3}" srcOrd="2" destOrd="0" presId="urn:microsoft.com/office/officeart/2005/8/layout/gear1"/>
    <dgm:cxn modelId="{29FBF137-118D-44F6-B4B3-6F7C4F8906BF}" type="presOf" srcId="{F2A2A499-9C70-46CE-8EC1-BBE8D2615A1B}" destId="{6E5BF068-6276-4318-84F1-F5E58136D3D8}" srcOrd="0" destOrd="0" presId="urn:microsoft.com/office/officeart/2005/8/layout/gear1"/>
    <dgm:cxn modelId="{B9EF36EE-A9EE-46F2-AE3F-33C67EC0ECA6}" type="presOf" srcId="{E5B565CF-22EE-4791-888A-9F61140D25C5}" destId="{ED296839-42F5-4AB3-90A6-3F872FC040D5}" srcOrd="2" destOrd="0" presId="urn:microsoft.com/office/officeart/2005/8/layout/gear1"/>
    <dgm:cxn modelId="{25179ED5-8305-4C8A-BDC2-7AE73A90947F}" srcId="{471CEBF6-F9DF-4748-8BA3-C082A9B9D7AE}" destId="{C8372CC2-D6D1-46BC-8DE5-DDD7D5EBC216}" srcOrd="0" destOrd="0" parTransId="{97BCA972-CBAB-4387-9831-039541BE31A6}" sibTransId="{A1385E3D-8055-407E-A743-8CA767CE33AF}"/>
    <dgm:cxn modelId="{75470057-50E4-4BA3-BF4D-C8E8C1D65D8E}" type="presOf" srcId="{C8372CC2-D6D1-46BC-8DE5-DDD7D5EBC216}" destId="{DD41D5F7-5F84-49FF-B71B-4FFF4F213539}" srcOrd="1" destOrd="0" presId="urn:microsoft.com/office/officeart/2005/8/layout/gear1"/>
    <dgm:cxn modelId="{0E3F05D1-37FF-4D78-A540-400568B5D94C}" srcId="{471CEBF6-F9DF-4748-8BA3-C082A9B9D7AE}" destId="{D425E21B-6242-4E80-A45E-4999179C8936}" srcOrd="1" destOrd="0" parTransId="{539F2FD0-0909-4E8E-9A24-8F0E570689E0}" sibTransId="{F2A2A499-9C70-46CE-8EC1-BBE8D2615A1B}"/>
    <dgm:cxn modelId="{C140223E-97CF-42B1-81C4-CF942FED31E8}" type="presOf" srcId="{471CEBF6-F9DF-4748-8BA3-C082A9B9D7AE}" destId="{692E5AA5-86BC-4645-8E0A-468FBD99C869}" srcOrd="0" destOrd="0" presId="urn:microsoft.com/office/officeart/2005/8/layout/gear1"/>
    <dgm:cxn modelId="{B899104A-C867-4AA8-A03C-122D8E6D5E76}" type="presOf" srcId="{E5B565CF-22EE-4791-888A-9F61140D25C5}" destId="{22482F40-4F8F-4626-8C3E-D3B04941790A}" srcOrd="0" destOrd="0" presId="urn:microsoft.com/office/officeart/2005/8/layout/gear1"/>
    <dgm:cxn modelId="{68B2E388-5F1A-47AC-9441-0B0F512042C6}" type="presParOf" srcId="{692E5AA5-86BC-4645-8E0A-468FBD99C869}" destId="{9DE91B8E-4B11-4236-AEC4-3CEA18A65844}" srcOrd="0" destOrd="0" presId="urn:microsoft.com/office/officeart/2005/8/layout/gear1"/>
    <dgm:cxn modelId="{224D2D40-6C92-4B70-9DC9-1A27DE5DB2D0}" type="presParOf" srcId="{692E5AA5-86BC-4645-8E0A-468FBD99C869}" destId="{DD41D5F7-5F84-49FF-B71B-4FFF4F213539}" srcOrd="1" destOrd="0" presId="urn:microsoft.com/office/officeart/2005/8/layout/gear1"/>
    <dgm:cxn modelId="{E0267344-C47F-4B1B-9CB6-AFFBECFEE3EA}" type="presParOf" srcId="{692E5AA5-86BC-4645-8E0A-468FBD99C869}" destId="{8D549497-8400-454C-A244-061184B5E4A3}" srcOrd="2" destOrd="0" presId="urn:microsoft.com/office/officeart/2005/8/layout/gear1"/>
    <dgm:cxn modelId="{C07330DC-BF07-4C4C-9A9E-241958E3700A}" type="presParOf" srcId="{692E5AA5-86BC-4645-8E0A-468FBD99C869}" destId="{611F0B50-9109-4132-B626-1BA23C407CA3}" srcOrd="3" destOrd="0" presId="urn:microsoft.com/office/officeart/2005/8/layout/gear1"/>
    <dgm:cxn modelId="{56978896-2D2B-4F65-BB50-219DFFB2BF6E}" type="presParOf" srcId="{692E5AA5-86BC-4645-8E0A-468FBD99C869}" destId="{76D1033A-8DBF-4849-B876-2AEA64EB1AC0}" srcOrd="4" destOrd="0" presId="urn:microsoft.com/office/officeart/2005/8/layout/gear1"/>
    <dgm:cxn modelId="{BA3623A0-0DA0-4E41-A7F8-2D3239FBAFFE}" type="presParOf" srcId="{692E5AA5-86BC-4645-8E0A-468FBD99C869}" destId="{4F288EFC-0960-4DE4-BF91-EF6FAF49A6F5}" srcOrd="5" destOrd="0" presId="urn:microsoft.com/office/officeart/2005/8/layout/gear1"/>
    <dgm:cxn modelId="{ADA36DA3-7B5B-4FD1-AF5A-E68762F94F40}" type="presParOf" srcId="{692E5AA5-86BC-4645-8E0A-468FBD99C869}" destId="{910D1EEA-9A1A-4CC3-B877-982E423E3DD7}" srcOrd="6" destOrd="0" presId="urn:microsoft.com/office/officeart/2005/8/layout/gear1"/>
    <dgm:cxn modelId="{685C6645-FBBD-4F3C-9680-9832CDB14620}" type="presParOf" srcId="{692E5AA5-86BC-4645-8E0A-468FBD99C869}" destId="{22482F40-4F8F-4626-8C3E-D3B04941790A}" srcOrd="7" destOrd="0" presId="urn:microsoft.com/office/officeart/2005/8/layout/gear1"/>
    <dgm:cxn modelId="{D1A8BBB1-5357-41ED-8D68-63C43FD0FD75}" type="presParOf" srcId="{692E5AA5-86BC-4645-8E0A-468FBD99C869}" destId="{7A7E0131-7A9E-486D-87D0-9BD81C027897}" srcOrd="8" destOrd="0" presId="urn:microsoft.com/office/officeart/2005/8/layout/gear1"/>
    <dgm:cxn modelId="{89640160-F652-45BE-88EE-6910EF201CC9}" type="presParOf" srcId="{692E5AA5-86BC-4645-8E0A-468FBD99C869}" destId="{ED296839-42F5-4AB3-90A6-3F872FC040D5}" srcOrd="9" destOrd="0" presId="urn:microsoft.com/office/officeart/2005/8/layout/gear1"/>
    <dgm:cxn modelId="{0805B44F-96DC-402F-B4DD-E5E58FBBC011}" type="presParOf" srcId="{692E5AA5-86BC-4645-8E0A-468FBD99C869}" destId="{EBC771E8-A652-4E3D-873A-4B138A2BB52E}" srcOrd="10" destOrd="0" presId="urn:microsoft.com/office/officeart/2005/8/layout/gear1"/>
    <dgm:cxn modelId="{13D02444-12E8-4930-9BF2-9BA0E04B4A20}" type="presParOf" srcId="{692E5AA5-86BC-4645-8E0A-468FBD99C869}" destId="{CE9C5DC6-C1B9-42F0-A644-34316C8D1341}" srcOrd="11" destOrd="0" presId="urn:microsoft.com/office/officeart/2005/8/layout/gear1"/>
    <dgm:cxn modelId="{C06F5FBE-74F4-47B5-8EDC-EC09AE9874FD}" type="presParOf" srcId="{692E5AA5-86BC-4645-8E0A-468FBD99C869}" destId="{6E5BF068-6276-4318-84F1-F5E58136D3D8}" srcOrd="12" destOrd="0" presId="urn:microsoft.com/office/officeart/2005/8/layout/gear1"/>
    <dgm:cxn modelId="{75098D79-225C-4004-9AD0-C12611A55882}" type="presParOf" srcId="{692E5AA5-86BC-4645-8E0A-468FBD99C869}" destId="{438F7C23-553B-4DAC-BA72-8D8F8C5542E8}" srcOrd="13"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5D2687-1C0D-49BA-9235-54BD579070F1}"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ES"/>
        </a:p>
      </dgm:t>
    </dgm:pt>
    <dgm:pt modelId="{9CA73E32-26BC-48B7-AE4E-685549473707}">
      <dgm:prSet phldrT="[Texto]"/>
      <dgm:spPr/>
      <dgm:t>
        <a:bodyPr/>
        <a:lstStyle/>
        <a:p>
          <a:r>
            <a:rPr lang="es-ES" dirty="0" smtClean="0"/>
            <a:t>Constitución de 1998</a:t>
          </a:r>
          <a:endParaRPr lang="es-ES" dirty="0"/>
        </a:p>
      </dgm:t>
    </dgm:pt>
    <dgm:pt modelId="{4B6A46CD-A9BA-40D6-A90F-57DA07B983B2}" type="parTrans" cxnId="{687ED30C-44A7-42A9-99BD-9EA6DAC4C800}">
      <dgm:prSet/>
      <dgm:spPr/>
      <dgm:t>
        <a:bodyPr/>
        <a:lstStyle/>
        <a:p>
          <a:endParaRPr lang="es-ES"/>
        </a:p>
      </dgm:t>
    </dgm:pt>
    <dgm:pt modelId="{EE2A3795-C5DA-4D25-B4E7-BF55BCDE312E}" type="sibTrans" cxnId="{687ED30C-44A7-42A9-99BD-9EA6DAC4C800}">
      <dgm:prSet/>
      <dgm:spPr/>
      <dgm:t>
        <a:bodyPr/>
        <a:lstStyle/>
        <a:p>
          <a:endParaRPr lang="es-ES"/>
        </a:p>
      </dgm:t>
    </dgm:pt>
    <dgm:pt modelId="{9139CCE7-AF23-4EBD-A8E5-737DF391A225}">
      <dgm:prSet phldrT="[Texto]" custT="1"/>
      <dgm:spPr/>
      <dgm:t>
        <a:bodyPr/>
        <a:lstStyle/>
        <a:p>
          <a:pPr algn="just"/>
          <a:r>
            <a:rPr lang="es-ES" sz="1600" dirty="0" smtClean="0">
              <a:latin typeface="+mj-lt"/>
            </a:rPr>
            <a:t>Art.194</a:t>
          </a:r>
          <a:endParaRPr lang="es-ES" sz="1600" dirty="0">
            <a:latin typeface="+mj-lt"/>
          </a:endParaRPr>
        </a:p>
      </dgm:t>
    </dgm:pt>
    <dgm:pt modelId="{7C98BA42-B77D-4147-A07B-3638B0679210}" type="parTrans" cxnId="{C214FBFA-D742-42EC-9A84-EB5706432C8B}">
      <dgm:prSet/>
      <dgm:spPr/>
      <dgm:t>
        <a:bodyPr/>
        <a:lstStyle/>
        <a:p>
          <a:endParaRPr lang="es-ES"/>
        </a:p>
      </dgm:t>
    </dgm:pt>
    <dgm:pt modelId="{5B650C5A-5A6C-4FB1-90A6-2E64E9B404D2}" type="sibTrans" cxnId="{C214FBFA-D742-42EC-9A84-EB5706432C8B}">
      <dgm:prSet/>
      <dgm:spPr/>
      <dgm:t>
        <a:bodyPr/>
        <a:lstStyle/>
        <a:p>
          <a:endParaRPr lang="es-ES"/>
        </a:p>
      </dgm:t>
    </dgm:pt>
    <dgm:pt modelId="{06E72FCB-BB17-4156-A173-EC3B1F0F9A27}">
      <dgm:prSet phldrT="[Texto]"/>
      <dgm:spPr/>
      <dgm:t>
        <a:bodyPr/>
        <a:lstStyle/>
        <a:p>
          <a:r>
            <a:rPr lang="es-ES" dirty="0" smtClean="0"/>
            <a:t>Constitución del 2008</a:t>
          </a:r>
          <a:endParaRPr lang="es-ES" dirty="0"/>
        </a:p>
      </dgm:t>
    </dgm:pt>
    <dgm:pt modelId="{F495021C-01AC-4029-A07C-D533061329A7}" type="parTrans" cxnId="{DB3B8882-A22B-432A-9AB2-C47909FBFD40}">
      <dgm:prSet/>
      <dgm:spPr/>
      <dgm:t>
        <a:bodyPr/>
        <a:lstStyle/>
        <a:p>
          <a:endParaRPr lang="es-ES"/>
        </a:p>
      </dgm:t>
    </dgm:pt>
    <dgm:pt modelId="{427C1C08-1ADE-42DA-8302-9ED6368135F6}" type="sibTrans" cxnId="{DB3B8882-A22B-432A-9AB2-C47909FBFD40}">
      <dgm:prSet/>
      <dgm:spPr/>
      <dgm:t>
        <a:bodyPr/>
        <a:lstStyle/>
        <a:p>
          <a:endParaRPr lang="es-ES"/>
        </a:p>
      </dgm:t>
    </dgm:pt>
    <dgm:pt modelId="{D37E1181-128A-41A2-9E0E-35571AF74763}">
      <dgm:prSet phldrT="[Texto]" custT="1"/>
      <dgm:spPr/>
      <dgm:t>
        <a:bodyPr/>
        <a:lstStyle/>
        <a:p>
          <a:pPr algn="just"/>
          <a:r>
            <a:rPr lang="es-ES" sz="1500" dirty="0" smtClean="0">
              <a:latin typeface="+mj-lt"/>
            </a:rPr>
            <a:t>Art. 168 numeral 6</a:t>
          </a:r>
          <a:endParaRPr lang="es-ES" sz="1500" dirty="0">
            <a:latin typeface="+mj-lt"/>
          </a:endParaRPr>
        </a:p>
      </dgm:t>
    </dgm:pt>
    <dgm:pt modelId="{2203A2CD-4689-4765-BEA1-7F73A280001F}" type="parTrans" cxnId="{ECFD7443-7E45-4EDD-9F4D-CFAA18D6336A}">
      <dgm:prSet/>
      <dgm:spPr/>
      <dgm:t>
        <a:bodyPr/>
        <a:lstStyle/>
        <a:p>
          <a:endParaRPr lang="es-ES"/>
        </a:p>
      </dgm:t>
    </dgm:pt>
    <dgm:pt modelId="{BFA8AB5B-AD91-45D5-8F7B-A52E55D2FA0C}" type="sibTrans" cxnId="{ECFD7443-7E45-4EDD-9F4D-CFAA18D6336A}">
      <dgm:prSet/>
      <dgm:spPr/>
      <dgm:t>
        <a:bodyPr/>
        <a:lstStyle/>
        <a:p>
          <a:endParaRPr lang="es-ES"/>
        </a:p>
      </dgm:t>
    </dgm:pt>
    <dgm:pt modelId="{C3722F8B-9DA9-48DB-82C1-44343C67CBD7}">
      <dgm:prSet phldrT="[Texto]"/>
      <dgm:spPr/>
      <dgm:t>
        <a:bodyPr/>
        <a:lstStyle/>
        <a:p>
          <a:r>
            <a:rPr lang="es-ES" dirty="0" smtClean="0"/>
            <a:t>Constitución de 1945</a:t>
          </a:r>
          <a:endParaRPr lang="es-ES" dirty="0"/>
        </a:p>
      </dgm:t>
    </dgm:pt>
    <dgm:pt modelId="{8C6327BE-8D22-486F-BB80-F215FD264C48}" type="parTrans" cxnId="{791AE079-E39F-423A-AFA6-E9BE1B46FD86}">
      <dgm:prSet/>
      <dgm:spPr/>
      <dgm:t>
        <a:bodyPr/>
        <a:lstStyle/>
        <a:p>
          <a:endParaRPr lang="es-ES"/>
        </a:p>
      </dgm:t>
    </dgm:pt>
    <dgm:pt modelId="{962E38F3-6020-4F27-B163-3C3EAB6E8393}" type="sibTrans" cxnId="{791AE079-E39F-423A-AFA6-E9BE1B46FD86}">
      <dgm:prSet/>
      <dgm:spPr/>
      <dgm:t>
        <a:bodyPr/>
        <a:lstStyle/>
        <a:p>
          <a:endParaRPr lang="es-ES"/>
        </a:p>
      </dgm:t>
    </dgm:pt>
    <dgm:pt modelId="{182953B3-7BFB-4FCF-BA12-C4613DC3358D}">
      <dgm:prSet custT="1"/>
      <dgm:spPr/>
      <dgm:t>
        <a:bodyPr/>
        <a:lstStyle/>
        <a:p>
          <a:pPr algn="just"/>
          <a:r>
            <a:rPr lang="es-ES" sz="1600" dirty="0" smtClean="0">
              <a:latin typeface="+mn-lt"/>
            </a:rPr>
            <a:t>Art. 93</a:t>
          </a:r>
          <a:endParaRPr lang="es-ES" sz="1600" dirty="0">
            <a:latin typeface="+mn-lt"/>
          </a:endParaRPr>
        </a:p>
      </dgm:t>
    </dgm:pt>
    <dgm:pt modelId="{95639620-966D-4A65-B4B2-B3A262C28938}" type="parTrans" cxnId="{C1440A0D-5FD4-4391-A292-FD61899B496A}">
      <dgm:prSet/>
      <dgm:spPr/>
      <dgm:t>
        <a:bodyPr/>
        <a:lstStyle/>
        <a:p>
          <a:endParaRPr lang="es-ES"/>
        </a:p>
      </dgm:t>
    </dgm:pt>
    <dgm:pt modelId="{4534C5D7-7EBE-4C11-8F9D-33BB3AB9A760}" type="sibTrans" cxnId="{C1440A0D-5FD4-4391-A292-FD61899B496A}">
      <dgm:prSet/>
      <dgm:spPr/>
      <dgm:t>
        <a:bodyPr/>
        <a:lstStyle/>
        <a:p>
          <a:endParaRPr lang="es-ES"/>
        </a:p>
      </dgm:t>
    </dgm:pt>
    <dgm:pt modelId="{E3FF993E-A7D1-43B1-908D-1FDF2439DEA4}">
      <dgm:prSet phldrT="[Texto]" custT="1"/>
      <dgm:spPr/>
      <dgm:t>
        <a:bodyPr/>
        <a:lstStyle/>
        <a:p>
          <a:pPr algn="just"/>
          <a:r>
            <a:rPr lang="es-ES" sz="1600" dirty="0" smtClean="0">
              <a:latin typeface="+mj-lt"/>
            </a:rPr>
            <a:t>"La sustanciación de los procesos, que incluye la presentación y contradicción de las pruebas, se llevará a cabo mediante el sistema oral, de acuerdo con los principios: dispositivo, de concentración e inmediación". </a:t>
          </a:r>
          <a:endParaRPr lang="es-ES" sz="1600" dirty="0">
            <a:latin typeface="+mj-lt"/>
          </a:endParaRPr>
        </a:p>
      </dgm:t>
    </dgm:pt>
    <dgm:pt modelId="{52072A0B-02CB-4DFE-AF1F-A330BC548CA8}" type="parTrans" cxnId="{E76CBD2A-E7A2-4BE0-ADA1-C647DBE09978}">
      <dgm:prSet/>
      <dgm:spPr/>
      <dgm:t>
        <a:bodyPr/>
        <a:lstStyle/>
        <a:p>
          <a:endParaRPr lang="es-ES"/>
        </a:p>
      </dgm:t>
    </dgm:pt>
    <dgm:pt modelId="{06E20652-AD7E-4C81-8C14-2D4D215E6A81}" type="sibTrans" cxnId="{E76CBD2A-E7A2-4BE0-ADA1-C647DBE09978}">
      <dgm:prSet/>
      <dgm:spPr/>
      <dgm:t>
        <a:bodyPr/>
        <a:lstStyle/>
        <a:p>
          <a:endParaRPr lang="es-ES"/>
        </a:p>
      </dgm:t>
    </dgm:pt>
    <dgm:pt modelId="{9BF32167-C3DB-45F1-9C26-A0992ADC5A3D}">
      <dgm:prSet phldrT="[Texto]" custT="1"/>
      <dgm:spPr/>
      <dgm:t>
        <a:bodyPr/>
        <a:lstStyle/>
        <a:p>
          <a:pPr algn="just"/>
          <a:endParaRPr lang="es-ES" sz="1600" dirty="0">
            <a:latin typeface="+mj-lt"/>
          </a:endParaRPr>
        </a:p>
      </dgm:t>
    </dgm:pt>
    <dgm:pt modelId="{05F67559-21BF-42D8-AE55-9D6555C4DDB4}" type="parTrans" cxnId="{5DED4CDE-9905-4B2A-B9BA-C4D1AC40B86C}">
      <dgm:prSet/>
      <dgm:spPr/>
      <dgm:t>
        <a:bodyPr/>
        <a:lstStyle/>
        <a:p>
          <a:endParaRPr lang="es-ES"/>
        </a:p>
      </dgm:t>
    </dgm:pt>
    <dgm:pt modelId="{6C98DD0D-8854-4D11-BE5B-F83947AAE247}" type="sibTrans" cxnId="{5DED4CDE-9905-4B2A-B9BA-C4D1AC40B86C}">
      <dgm:prSet/>
      <dgm:spPr/>
      <dgm:t>
        <a:bodyPr/>
        <a:lstStyle/>
        <a:p>
          <a:endParaRPr lang="es-ES"/>
        </a:p>
      </dgm:t>
    </dgm:pt>
    <dgm:pt modelId="{0373B1ED-A4E4-4CAB-8B58-6C3AEA9A35A5}">
      <dgm:prSet custT="1"/>
      <dgm:spPr/>
      <dgm:t>
        <a:bodyPr/>
        <a:lstStyle/>
        <a:p>
          <a:pPr algn="just"/>
          <a:r>
            <a:rPr lang="es-ES" sz="1600" dirty="0" smtClean="0">
              <a:latin typeface="+mn-lt"/>
            </a:rPr>
            <a:t> “Las leyes procesales propenderán a la simplificación y eficacia de los trámites, adoptando en lo posible el sistema verbal, e impedirán el sacrificio de la justicia por sólo las formalidades legales.”</a:t>
          </a:r>
          <a:endParaRPr lang="es-ES" sz="1600" dirty="0">
            <a:latin typeface="+mn-lt"/>
          </a:endParaRPr>
        </a:p>
      </dgm:t>
    </dgm:pt>
    <dgm:pt modelId="{CA7DA0B2-68DE-4BE6-AF4C-AAACCCB47CDC}" type="parTrans" cxnId="{18BFEC8A-1673-4C15-A3E0-3E45D9074433}">
      <dgm:prSet/>
      <dgm:spPr/>
      <dgm:t>
        <a:bodyPr/>
        <a:lstStyle/>
        <a:p>
          <a:endParaRPr lang="es-ES"/>
        </a:p>
      </dgm:t>
    </dgm:pt>
    <dgm:pt modelId="{C33DEAAF-E62B-4B33-94B7-2F2FEBE560CD}" type="sibTrans" cxnId="{18BFEC8A-1673-4C15-A3E0-3E45D9074433}">
      <dgm:prSet/>
      <dgm:spPr/>
      <dgm:t>
        <a:bodyPr/>
        <a:lstStyle/>
        <a:p>
          <a:endParaRPr lang="es-ES"/>
        </a:p>
      </dgm:t>
    </dgm:pt>
    <dgm:pt modelId="{173234D6-4987-4112-911C-8909D0DD9B4A}">
      <dgm:prSet custT="1"/>
      <dgm:spPr/>
      <dgm:t>
        <a:bodyPr/>
        <a:lstStyle/>
        <a:p>
          <a:pPr algn="just"/>
          <a:endParaRPr lang="es-ES" sz="1600" dirty="0">
            <a:latin typeface="+mn-lt"/>
          </a:endParaRPr>
        </a:p>
      </dgm:t>
    </dgm:pt>
    <dgm:pt modelId="{910B9200-73C4-4EAE-AE83-F735E10AEFDE}" type="parTrans" cxnId="{1D742EF2-7E35-4BBA-BA7D-9255D35D3A3C}">
      <dgm:prSet/>
      <dgm:spPr/>
      <dgm:t>
        <a:bodyPr/>
        <a:lstStyle/>
        <a:p>
          <a:endParaRPr lang="es-ES"/>
        </a:p>
      </dgm:t>
    </dgm:pt>
    <dgm:pt modelId="{C53919B8-BEBD-49FF-9E7B-356C0DD03E23}" type="sibTrans" cxnId="{1D742EF2-7E35-4BBA-BA7D-9255D35D3A3C}">
      <dgm:prSet/>
      <dgm:spPr/>
      <dgm:t>
        <a:bodyPr/>
        <a:lstStyle/>
        <a:p>
          <a:endParaRPr lang="es-ES"/>
        </a:p>
      </dgm:t>
    </dgm:pt>
    <dgm:pt modelId="{2F9F5625-E6D1-41B2-A307-B6EF5AC4C616}">
      <dgm:prSet phldrT="[Texto]" custT="1"/>
      <dgm:spPr/>
      <dgm:t>
        <a:bodyPr/>
        <a:lstStyle/>
        <a:p>
          <a:pPr algn="just"/>
          <a:r>
            <a:rPr lang="es-ES" sz="1500" dirty="0" smtClean="0">
              <a:latin typeface="+mj-lt"/>
            </a:rPr>
            <a:t> “La sustanciación de los procesos en todas las materias, instancias, etapas y diligencias se llevará a cabo mediante el sistema oral, de acuerdo con los principios de concentración, contradicción y dispositivo”.</a:t>
          </a:r>
          <a:endParaRPr lang="es-ES" sz="1500" dirty="0">
            <a:latin typeface="+mj-lt"/>
          </a:endParaRPr>
        </a:p>
      </dgm:t>
    </dgm:pt>
    <dgm:pt modelId="{34165FC1-E90C-4964-9C3C-D05C0FE2703A}" type="parTrans" cxnId="{418C2F6F-57FC-4A62-89B1-08C9B69C99EE}">
      <dgm:prSet/>
      <dgm:spPr/>
      <dgm:t>
        <a:bodyPr/>
        <a:lstStyle/>
        <a:p>
          <a:endParaRPr lang="es-ES"/>
        </a:p>
      </dgm:t>
    </dgm:pt>
    <dgm:pt modelId="{8A6E5FED-849D-4D01-8F33-226D8DC14CAD}" type="sibTrans" cxnId="{418C2F6F-57FC-4A62-89B1-08C9B69C99EE}">
      <dgm:prSet/>
      <dgm:spPr/>
      <dgm:t>
        <a:bodyPr/>
        <a:lstStyle/>
        <a:p>
          <a:endParaRPr lang="es-ES"/>
        </a:p>
      </dgm:t>
    </dgm:pt>
    <dgm:pt modelId="{C0FD1860-7762-4A20-8B48-7791E65622B5}">
      <dgm:prSet phldrT="[Texto]" custT="1"/>
      <dgm:spPr/>
      <dgm:t>
        <a:bodyPr/>
        <a:lstStyle/>
        <a:p>
          <a:pPr algn="just"/>
          <a:endParaRPr lang="es-ES" sz="1500" dirty="0">
            <a:latin typeface="+mj-lt"/>
          </a:endParaRPr>
        </a:p>
      </dgm:t>
    </dgm:pt>
    <dgm:pt modelId="{20F9B3D8-1929-42F6-9597-5F9DEB0E5323}" type="parTrans" cxnId="{FC1242A5-CE8F-4D5D-9BCE-F2A7492D7B04}">
      <dgm:prSet/>
      <dgm:spPr/>
      <dgm:t>
        <a:bodyPr/>
        <a:lstStyle/>
        <a:p>
          <a:endParaRPr lang="es-ES"/>
        </a:p>
      </dgm:t>
    </dgm:pt>
    <dgm:pt modelId="{B4CB566F-6D30-4AAE-8A5B-555A24C84C34}" type="sibTrans" cxnId="{FC1242A5-CE8F-4D5D-9BCE-F2A7492D7B04}">
      <dgm:prSet/>
      <dgm:spPr/>
      <dgm:t>
        <a:bodyPr/>
        <a:lstStyle/>
        <a:p>
          <a:endParaRPr lang="es-ES"/>
        </a:p>
      </dgm:t>
    </dgm:pt>
    <dgm:pt modelId="{2B13FBC3-4E59-4B6F-A01F-2820FDE39BF9}" type="pres">
      <dgm:prSet presAssocID="{775D2687-1C0D-49BA-9235-54BD579070F1}" presName="Name0" presStyleCnt="0">
        <dgm:presLayoutVars>
          <dgm:dir/>
          <dgm:animLvl val="lvl"/>
          <dgm:resizeHandles val="exact"/>
        </dgm:presLayoutVars>
      </dgm:prSet>
      <dgm:spPr/>
      <dgm:t>
        <a:bodyPr/>
        <a:lstStyle/>
        <a:p>
          <a:endParaRPr lang="es-ES"/>
        </a:p>
      </dgm:t>
    </dgm:pt>
    <dgm:pt modelId="{E6F3E762-CB56-47DD-9165-CF30B7226235}" type="pres">
      <dgm:prSet presAssocID="{775D2687-1C0D-49BA-9235-54BD579070F1}" presName="tSp" presStyleCnt="0"/>
      <dgm:spPr/>
    </dgm:pt>
    <dgm:pt modelId="{C067325A-81DC-41B0-A2AF-CA722351782E}" type="pres">
      <dgm:prSet presAssocID="{775D2687-1C0D-49BA-9235-54BD579070F1}" presName="bSp" presStyleCnt="0"/>
      <dgm:spPr/>
    </dgm:pt>
    <dgm:pt modelId="{9D3CE1C3-9A1D-4294-8444-F9A7A2F19CAB}" type="pres">
      <dgm:prSet presAssocID="{775D2687-1C0D-49BA-9235-54BD579070F1}" presName="process" presStyleCnt="0"/>
      <dgm:spPr/>
    </dgm:pt>
    <dgm:pt modelId="{98D595D7-C4E2-4BB5-AECC-157C368FB0A2}" type="pres">
      <dgm:prSet presAssocID="{C3722F8B-9DA9-48DB-82C1-44343C67CBD7}" presName="composite1" presStyleCnt="0"/>
      <dgm:spPr/>
    </dgm:pt>
    <dgm:pt modelId="{84CA4D75-07D8-4A14-827E-0906D63E6DAE}" type="pres">
      <dgm:prSet presAssocID="{C3722F8B-9DA9-48DB-82C1-44343C67CBD7}" presName="dummyNode1" presStyleLbl="node1" presStyleIdx="0" presStyleCnt="3"/>
      <dgm:spPr/>
    </dgm:pt>
    <dgm:pt modelId="{126D79A9-0A86-4546-B129-04848A2CFFC1}" type="pres">
      <dgm:prSet presAssocID="{C3722F8B-9DA9-48DB-82C1-44343C67CBD7}" presName="childNode1" presStyleLbl="bgAcc1" presStyleIdx="0" presStyleCnt="3" custScaleX="115725" custScaleY="221049" custLinFactNeighborX="-224" custLinFactNeighborY="-22533">
        <dgm:presLayoutVars>
          <dgm:bulletEnabled val="1"/>
        </dgm:presLayoutVars>
      </dgm:prSet>
      <dgm:spPr/>
      <dgm:t>
        <a:bodyPr/>
        <a:lstStyle/>
        <a:p>
          <a:endParaRPr lang="es-ES"/>
        </a:p>
      </dgm:t>
    </dgm:pt>
    <dgm:pt modelId="{CDE51116-F39A-4D6B-8918-7CE736421C22}" type="pres">
      <dgm:prSet presAssocID="{C3722F8B-9DA9-48DB-82C1-44343C67CBD7}" presName="childNode1tx" presStyleLbl="bgAcc1" presStyleIdx="0" presStyleCnt="3">
        <dgm:presLayoutVars>
          <dgm:bulletEnabled val="1"/>
        </dgm:presLayoutVars>
      </dgm:prSet>
      <dgm:spPr/>
      <dgm:t>
        <a:bodyPr/>
        <a:lstStyle/>
        <a:p>
          <a:endParaRPr lang="es-ES"/>
        </a:p>
      </dgm:t>
    </dgm:pt>
    <dgm:pt modelId="{2B50A33E-84D6-4D14-95C7-CA2A95AE202B}" type="pres">
      <dgm:prSet presAssocID="{C3722F8B-9DA9-48DB-82C1-44343C67CBD7}" presName="parentNode1" presStyleLbl="node1" presStyleIdx="0" presStyleCnt="3" custScaleX="154188" custScaleY="153385" custLinFactY="54451" custLinFactNeighborX="-2009" custLinFactNeighborY="100000">
        <dgm:presLayoutVars>
          <dgm:chMax val="1"/>
          <dgm:bulletEnabled val="1"/>
        </dgm:presLayoutVars>
      </dgm:prSet>
      <dgm:spPr/>
      <dgm:t>
        <a:bodyPr/>
        <a:lstStyle/>
        <a:p>
          <a:endParaRPr lang="es-ES"/>
        </a:p>
      </dgm:t>
    </dgm:pt>
    <dgm:pt modelId="{E2077047-D102-4E8C-8F60-88466AF7842F}" type="pres">
      <dgm:prSet presAssocID="{C3722F8B-9DA9-48DB-82C1-44343C67CBD7}" presName="connSite1" presStyleCnt="0"/>
      <dgm:spPr/>
    </dgm:pt>
    <dgm:pt modelId="{B8C53EFD-6E6F-483A-9894-4D278F4B343B}" type="pres">
      <dgm:prSet presAssocID="{962E38F3-6020-4F27-B163-3C3EAB6E8393}" presName="Name9" presStyleLbl="sibTrans2D1" presStyleIdx="0" presStyleCnt="2"/>
      <dgm:spPr/>
      <dgm:t>
        <a:bodyPr/>
        <a:lstStyle/>
        <a:p>
          <a:endParaRPr lang="es-ES"/>
        </a:p>
      </dgm:t>
    </dgm:pt>
    <dgm:pt modelId="{9768CA2E-F4AB-4B82-BA71-050C81A533C5}" type="pres">
      <dgm:prSet presAssocID="{9CA73E32-26BC-48B7-AE4E-685549473707}" presName="composite2" presStyleCnt="0"/>
      <dgm:spPr/>
    </dgm:pt>
    <dgm:pt modelId="{991F38D7-2B4A-402F-9C24-A69C07F89780}" type="pres">
      <dgm:prSet presAssocID="{9CA73E32-26BC-48B7-AE4E-685549473707}" presName="dummyNode2" presStyleLbl="node1" presStyleIdx="0" presStyleCnt="3"/>
      <dgm:spPr/>
    </dgm:pt>
    <dgm:pt modelId="{A60838F1-0D38-4FC1-88C7-EABC240834EB}" type="pres">
      <dgm:prSet presAssocID="{9CA73E32-26BC-48B7-AE4E-685549473707}" presName="childNode2" presStyleLbl="bgAcc1" presStyleIdx="1" presStyleCnt="3" custScaleX="122770" custScaleY="268854" custLinFactNeighborX="6179" custLinFactNeighborY="23762">
        <dgm:presLayoutVars>
          <dgm:bulletEnabled val="1"/>
        </dgm:presLayoutVars>
      </dgm:prSet>
      <dgm:spPr/>
      <dgm:t>
        <a:bodyPr/>
        <a:lstStyle/>
        <a:p>
          <a:endParaRPr lang="es-ES"/>
        </a:p>
      </dgm:t>
    </dgm:pt>
    <dgm:pt modelId="{E1A41532-0F81-4E05-81CA-FE7DFBDFFCE0}" type="pres">
      <dgm:prSet presAssocID="{9CA73E32-26BC-48B7-AE4E-685549473707}" presName="childNode2tx" presStyleLbl="bgAcc1" presStyleIdx="1" presStyleCnt="3">
        <dgm:presLayoutVars>
          <dgm:bulletEnabled val="1"/>
        </dgm:presLayoutVars>
      </dgm:prSet>
      <dgm:spPr/>
      <dgm:t>
        <a:bodyPr/>
        <a:lstStyle/>
        <a:p>
          <a:endParaRPr lang="es-ES"/>
        </a:p>
      </dgm:t>
    </dgm:pt>
    <dgm:pt modelId="{6F03EAED-8062-4DA6-9EF6-5BF32400E9DD}" type="pres">
      <dgm:prSet presAssocID="{9CA73E32-26BC-48B7-AE4E-685549473707}" presName="parentNode2" presStyleLbl="node1" presStyleIdx="1" presStyleCnt="3" custLinFactNeighborX="9381" custLinFactNeighborY="-95426">
        <dgm:presLayoutVars>
          <dgm:chMax val="0"/>
          <dgm:bulletEnabled val="1"/>
        </dgm:presLayoutVars>
      </dgm:prSet>
      <dgm:spPr/>
      <dgm:t>
        <a:bodyPr/>
        <a:lstStyle/>
        <a:p>
          <a:endParaRPr lang="es-ES"/>
        </a:p>
      </dgm:t>
    </dgm:pt>
    <dgm:pt modelId="{D840D67F-2ECC-4EE5-967F-7168926AD8ED}" type="pres">
      <dgm:prSet presAssocID="{9CA73E32-26BC-48B7-AE4E-685549473707}" presName="connSite2" presStyleCnt="0"/>
      <dgm:spPr/>
    </dgm:pt>
    <dgm:pt modelId="{10C58C79-9B50-4506-A3ED-E1986D26A6BA}" type="pres">
      <dgm:prSet presAssocID="{EE2A3795-C5DA-4D25-B4E7-BF55BCDE312E}" presName="Name18" presStyleLbl="sibTrans2D1" presStyleIdx="1" presStyleCnt="2"/>
      <dgm:spPr/>
      <dgm:t>
        <a:bodyPr/>
        <a:lstStyle/>
        <a:p>
          <a:endParaRPr lang="es-ES"/>
        </a:p>
      </dgm:t>
    </dgm:pt>
    <dgm:pt modelId="{062AD3D6-BD8F-4B3E-9E18-86EB1AC0CAD1}" type="pres">
      <dgm:prSet presAssocID="{06E72FCB-BB17-4156-A173-EC3B1F0F9A27}" presName="composite1" presStyleCnt="0"/>
      <dgm:spPr/>
    </dgm:pt>
    <dgm:pt modelId="{A567AE81-D86D-45C2-B0DE-DE9F31CCC8D0}" type="pres">
      <dgm:prSet presAssocID="{06E72FCB-BB17-4156-A173-EC3B1F0F9A27}" presName="dummyNode1" presStyleLbl="node1" presStyleIdx="1" presStyleCnt="3"/>
      <dgm:spPr/>
    </dgm:pt>
    <dgm:pt modelId="{EDE0B0A9-2DE2-4C1A-B0F1-FB0F184A940A}" type="pres">
      <dgm:prSet presAssocID="{06E72FCB-BB17-4156-A173-EC3B1F0F9A27}" presName="childNode1" presStyleLbl="bgAcc1" presStyleIdx="2" presStyleCnt="3" custScaleX="115015" custScaleY="254353">
        <dgm:presLayoutVars>
          <dgm:bulletEnabled val="1"/>
        </dgm:presLayoutVars>
      </dgm:prSet>
      <dgm:spPr/>
      <dgm:t>
        <a:bodyPr/>
        <a:lstStyle/>
        <a:p>
          <a:endParaRPr lang="es-ES"/>
        </a:p>
      </dgm:t>
    </dgm:pt>
    <dgm:pt modelId="{BDCD32C6-B0B0-4477-A13F-A580D34A53DC}" type="pres">
      <dgm:prSet presAssocID="{06E72FCB-BB17-4156-A173-EC3B1F0F9A27}" presName="childNode1tx" presStyleLbl="bgAcc1" presStyleIdx="2" presStyleCnt="3">
        <dgm:presLayoutVars>
          <dgm:bulletEnabled val="1"/>
        </dgm:presLayoutVars>
      </dgm:prSet>
      <dgm:spPr/>
      <dgm:t>
        <a:bodyPr/>
        <a:lstStyle/>
        <a:p>
          <a:endParaRPr lang="es-ES"/>
        </a:p>
      </dgm:t>
    </dgm:pt>
    <dgm:pt modelId="{A7173FBF-680F-4099-94CE-0D14482665CC}" type="pres">
      <dgm:prSet presAssocID="{06E72FCB-BB17-4156-A173-EC3B1F0F9A27}" presName="parentNode1" presStyleLbl="node1" presStyleIdx="2" presStyleCnt="3" custLinFactY="19606" custLinFactNeighborX="-3866" custLinFactNeighborY="100000">
        <dgm:presLayoutVars>
          <dgm:chMax val="1"/>
          <dgm:bulletEnabled val="1"/>
        </dgm:presLayoutVars>
      </dgm:prSet>
      <dgm:spPr/>
      <dgm:t>
        <a:bodyPr/>
        <a:lstStyle/>
        <a:p>
          <a:endParaRPr lang="es-ES"/>
        </a:p>
      </dgm:t>
    </dgm:pt>
    <dgm:pt modelId="{EF5B54E8-7F69-4389-A732-0D65ECE402BB}" type="pres">
      <dgm:prSet presAssocID="{06E72FCB-BB17-4156-A173-EC3B1F0F9A27}" presName="connSite1" presStyleCnt="0"/>
      <dgm:spPr/>
    </dgm:pt>
  </dgm:ptLst>
  <dgm:cxnLst>
    <dgm:cxn modelId="{6EE4FADE-7C10-4061-9FDE-87147F7E6D77}" type="presOf" srcId="{962E38F3-6020-4F27-B163-3C3EAB6E8393}" destId="{B8C53EFD-6E6F-483A-9894-4D278F4B343B}" srcOrd="0" destOrd="0" presId="urn:microsoft.com/office/officeart/2005/8/layout/hProcess4"/>
    <dgm:cxn modelId="{418C2F6F-57FC-4A62-89B1-08C9B69C99EE}" srcId="{06E72FCB-BB17-4156-A173-EC3B1F0F9A27}" destId="{2F9F5625-E6D1-41B2-A307-B6EF5AC4C616}" srcOrd="2" destOrd="0" parTransId="{34165FC1-E90C-4964-9C3C-D05C0FE2703A}" sibTransId="{8A6E5FED-849D-4D01-8F33-226D8DC14CAD}"/>
    <dgm:cxn modelId="{5B17FC97-0955-432D-8381-4109D977B9BF}" type="presOf" srcId="{C0FD1860-7762-4A20-8B48-7791E65622B5}" destId="{EDE0B0A9-2DE2-4C1A-B0F1-FB0F184A940A}" srcOrd="0" destOrd="1" presId="urn:microsoft.com/office/officeart/2005/8/layout/hProcess4"/>
    <dgm:cxn modelId="{E05460F3-AECA-45FB-A0AE-D23447EC9C01}" type="presOf" srcId="{173234D6-4987-4112-911C-8909D0DD9B4A}" destId="{126D79A9-0A86-4546-B129-04848A2CFFC1}" srcOrd="0" destOrd="1" presId="urn:microsoft.com/office/officeart/2005/8/layout/hProcess4"/>
    <dgm:cxn modelId="{28EE31C1-801C-456E-AB6E-F8267AFA8215}" type="presOf" srcId="{0373B1ED-A4E4-4CAB-8B58-6C3AEA9A35A5}" destId="{CDE51116-F39A-4D6B-8918-7CE736421C22}" srcOrd="1" destOrd="2" presId="urn:microsoft.com/office/officeart/2005/8/layout/hProcess4"/>
    <dgm:cxn modelId="{5DED4CDE-9905-4B2A-B9BA-C4D1AC40B86C}" srcId="{9CA73E32-26BC-48B7-AE4E-685549473707}" destId="{9BF32167-C3DB-45F1-9C26-A0992ADC5A3D}" srcOrd="1" destOrd="0" parTransId="{05F67559-21BF-42D8-AE55-9D6555C4DDB4}" sibTransId="{6C98DD0D-8854-4D11-BE5B-F83947AAE247}"/>
    <dgm:cxn modelId="{2599F2CE-EABB-4914-B4E0-B215651D8749}" type="presOf" srcId="{9139CCE7-AF23-4EBD-A8E5-737DF391A225}" destId="{A60838F1-0D38-4FC1-88C7-EABC240834EB}" srcOrd="0" destOrd="0" presId="urn:microsoft.com/office/officeart/2005/8/layout/hProcess4"/>
    <dgm:cxn modelId="{FFFD5578-2544-4AFD-A82C-7952649BCA0B}" type="presOf" srcId="{9BF32167-C3DB-45F1-9C26-A0992ADC5A3D}" destId="{A60838F1-0D38-4FC1-88C7-EABC240834EB}" srcOrd="0" destOrd="1" presId="urn:microsoft.com/office/officeart/2005/8/layout/hProcess4"/>
    <dgm:cxn modelId="{10647856-9D71-41B9-9793-39E687B5AD44}" type="presOf" srcId="{D37E1181-128A-41A2-9E0E-35571AF74763}" destId="{EDE0B0A9-2DE2-4C1A-B0F1-FB0F184A940A}" srcOrd="0" destOrd="0" presId="urn:microsoft.com/office/officeart/2005/8/layout/hProcess4"/>
    <dgm:cxn modelId="{1E4B2CCD-1B84-46E3-951D-3E0140539D46}" type="presOf" srcId="{173234D6-4987-4112-911C-8909D0DD9B4A}" destId="{CDE51116-F39A-4D6B-8918-7CE736421C22}" srcOrd="1" destOrd="1" presId="urn:microsoft.com/office/officeart/2005/8/layout/hProcess4"/>
    <dgm:cxn modelId="{687ED30C-44A7-42A9-99BD-9EA6DAC4C800}" srcId="{775D2687-1C0D-49BA-9235-54BD579070F1}" destId="{9CA73E32-26BC-48B7-AE4E-685549473707}" srcOrd="1" destOrd="0" parTransId="{4B6A46CD-A9BA-40D6-A90F-57DA07B983B2}" sibTransId="{EE2A3795-C5DA-4D25-B4E7-BF55BCDE312E}"/>
    <dgm:cxn modelId="{791AE079-E39F-423A-AFA6-E9BE1B46FD86}" srcId="{775D2687-1C0D-49BA-9235-54BD579070F1}" destId="{C3722F8B-9DA9-48DB-82C1-44343C67CBD7}" srcOrd="0" destOrd="0" parTransId="{8C6327BE-8D22-486F-BB80-F215FD264C48}" sibTransId="{962E38F3-6020-4F27-B163-3C3EAB6E8393}"/>
    <dgm:cxn modelId="{E76CBD2A-E7A2-4BE0-ADA1-C647DBE09978}" srcId="{9CA73E32-26BC-48B7-AE4E-685549473707}" destId="{E3FF993E-A7D1-43B1-908D-1FDF2439DEA4}" srcOrd="2" destOrd="0" parTransId="{52072A0B-02CB-4DFE-AF1F-A330BC548CA8}" sibTransId="{06E20652-AD7E-4C81-8C14-2D4D215E6A81}"/>
    <dgm:cxn modelId="{FC5C99D6-291F-4A43-8328-789C9BD90F13}" type="presOf" srcId="{C3722F8B-9DA9-48DB-82C1-44343C67CBD7}" destId="{2B50A33E-84D6-4D14-95C7-CA2A95AE202B}" srcOrd="0" destOrd="0" presId="urn:microsoft.com/office/officeart/2005/8/layout/hProcess4"/>
    <dgm:cxn modelId="{79D40381-3D15-4CDF-92A4-246508BC8025}" type="presOf" srcId="{182953B3-7BFB-4FCF-BA12-C4613DC3358D}" destId="{126D79A9-0A86-4546-B129-04848A2CFFC1}" srcOrd="0" destOrd="0" presId="urn:microsoft.com/office/officeart/2005/8/layout/hProcess4"/>
    <dgm:cxn modelId="{307E25B4-7B3B-4DCD-8FF8-11510E26B0F0}" type="presOf" srcId="{D37E1181-128A-41A2-9E0E-35571AF74763}" destId="{BDCD32C6-B0B0-4477-A13F-A580D34A53DC}" srcOrd="1" destOrd="0" presId="urn:microsoft.com/office/officeart/2005/8/layout/hProcess4"/>
    <dgm:cxn modelId="{5C96B561-85AE-45AF-8F8D-B943CCFA2D66}" type="presOf" srcId="{0373B1ED-A4E4-4CAB-8B58-6C3AEA9A35A5}" destId="{126D79A9-0A86-4546-B129-04848A2CFFC1}" srcOrd="0" destOrd="2" presId="urn:microsoft.com/office/officeart/2005/8/layout/hProcess4"/>
    <dgm:cxn modelId="{18BFEC8A-1673-4C15-A3E0-3E45D9074433}" srcId="{C3722F8B-9DA9-48DB-82C1-44343C67CBD7}" destId="{0373B1ED-A4E4-4CAB-8B58-6C3AEA9A35A5}" srcOrd="2" destOrd="0" parTransId="{CA7DA0B2-68DE-4BE6-AF4C-AAACCCB47CDC}" sibTransId="{C33DEAAF-E62B-4B33-94B7-2F2FEBE560CD}"/>
    <dgm:cxn modelId="{0002D7A0-6E2B-46EA-9CF7-27786CD8E066}" type="presOf" srcId="{775D2687-1C0D-49BA-9235-54BD579070F1}" destId="{2B13FBC3-4E59-4B6F-A01F-2820FDE39BF9}" srcOrd="0" destOrd="0" presId="urn:microsoft.com/office/officeart/2005/8/layout/hProcess4"/>
    <dgm:cxn modelId="{DB3B8882-A22B-432A-9AB2-C47909FBFD40}" srcId="{775D2687-1C0D-49BA-9235-54BD579070F1}" destId="{06E72FCB-BB17-4156-A173-EC3B1F0F9A27}" srcOrd="2" destOrd="0" parTransId="{F495021C-01AC-4029-A07C-D533061329A7}" sibTransId="{427C1C08-1ADE-42DA-8302-9ED6368135F6}"/>
    <dgm:cxn modelId="{A7CD08BE-FAAF-408A-839F-7C3C664D6032}" type="presOf" srcId="{182953B3-7BFB-4FCF-BA12-C4613DC3358D}" destId="{CDE51116-F39A-4D6B-8918-7CE736421C22}" srcOrd="1" destOrd="0" presId="urn:microsoft.com/office/officeart/2005/8/layout/hProcess4"/>
    <dgm:cxn modelId="{80EFDAD4-A61D-4F89-9199-171885E9F6F5}" type="presOf" srcId="{C0FD1860-7762-4A20-8B48-7791E65622B5}" destId="{BDCD32C6-B0B0-4477-A13F-A580D34A53DC}" srcOrd="1" destOrd="1" presId="urn:microsoft.com/office/officeart/2005/8/layout/hProcess4"/>
    <dgm:cxn modelId="{ECFD7443-7E45-4EDD-9F4D-CFAA18D6336A}" srcId="{06E72FCB-BB17-4156-A173-EC3B1F0F9A27}" destId="{D37E1181-128A-41A2-9E0E-35571AF74763}" srcOrd="0" destOrd="0" parTransId="{2203A2CD-4689-4765-BEA1-7F73A280001F}" sibTransId="{BFA8AB5B-AD91-45D5-8F7B-A52E55D2FA0C}"/>
    <dgm:cxn modelId="{B5DE25D8-E6AC-4635-B496-C0F241EFB304}" type="presOf" srcId="{2F9F5625-E6D1-41B2-A307-B6EF5AC4C616}" destId="{EDE0B0A9-2DE2-4C1A-B0F1-FB0F184A940A}" srcOrd="0" destOrd="2" presId="urn:microsoft.com/office/officeart/2005/8/layout/hProcess4"/>
    <dgm:cxn modelId="{9658D759-00A0-4C8E-9E02-DB016EA1C0D8}" type="presOf" srcId="{06E72FCB-BB17-4156-A173-EC3B1F0F9A27}" destId="{A7173FBF-680F-4099-94CE-0D14482665CC}" srcOrd="0" destOrd="0" presId="urn:microsoft.com/office/officeart/2005/8/layout/hProcess4"/>
    <dgm:cxn modelId="{BB4FDC1D-CA51-49E6-8703-019F40B21F9B}" type="presOf" srcId="{2F9F5625-E6D1-41B2-A307-B6EF5AC4C616}" destId="{BDCD32C6-B0B0-4477-A13F-A580D34A53DC}" srcOrd="1" destOrd="2" presId="urn:microsoft.com/office/officeart/2005/8/layout/hProcess4"/>
    <dgm:cxn modelId="{3659D8DA-D2E5-4ACE-ACEE-54F8679360E8}" type="presOf" srcId="{E3FF993E-A7D1-43B1-908D-1FDF2439DEA4}" destId="{E1A41532-0F81-4E05-81CA-FE7DFBDFFCE0}" srcOrd="1" destOrd="2" presId="urn:microsoft.com/office/officeart/2005/8/layout/hProcess4"/>
    <dgm:cxn modelId="{C1440A0D-5FD4-4391-A292-FD61899B496A}" srcId="{C3722F8B-9DA9-48DB-82C1-44343C67CBD7}" destId="{182953B3-7BFB-4FCF-BA12-C4613DC3358D}" srcOrd="0" destOrd="0" parTransId="{95639620-966D-4A65-B4B2-B3A262C28938}" sibTransId="{4534C5D7-7EBE-4C11-8F9D-33BB3AB9A760}"/>
    <dgm:cxn modelId="{DDC58B38-7F2E-49F3-BD23-CED650CDC7D4}" type="presOf" srcId="{E3FF993E-A7D1-43B1-908D-1FDF2439DEA4}" destId="{A60838F1-0D38-4FC1-88C7-EABC240834EB}" srcOrd="0" destOrd="2" presId="urn:microsoft.com/office/officeart/2005/8/layout/hProcess4"/>
    <dgm:cxn modelId="{6EC6AD82-EFD4-41BC-9AEC-69605ABDD42A}" type="presOf" srcId="{9BF32167-C3DB-45F1-9C26-A0992ADC5A3D}" destId="{E1A41532-0F81-4E05-81CA-FE7DFBDFFCE0}" srcOrd="1" destOrd="1" presId="urn:microsoft.com/office/officeart/2005/8/layout/hProcess4"/>
    <dgm:cxn modelId="{1D742EF2-7E35-4BBA-BA7D-9255D35D3A3C}" srcId="{C3722F8B-9DA9-48DB-82C1-44343C67CBD7}" destId="{173234D6-4987-4112-911C-8909D0DD9B4A}" srcOrd="1" destOrd="0" parTransId="{910B9200-73C4-4EAE-AE83-F735E10AEFDE}" sibTransId="{C53919B8-BEBD-49FF-9E7B-356C0DD03E23}"/>
    <dgm:cxn modelId="{C214FBFA-D742-42EC-9A84-EB5706432C8B}" srcId="{9CA73E32-26BC-48B7-AE4E-685549473707}" destId="{9139CCE7-AF23-4EBD-A8E5-737DF391A225}" srcOrd="0" destOrd="0" parTransId="{7C98BA42-B77D-4147-A07B-3638B0679210}" sibTransId="{5B650C5A-5A6C-4FB1-90A6-2E64E9B404D2}"/>
    <dgm:cxn modelId="{FC1242A5-CE8F-4D5D-9BCE-F2A7492D7B04}" srcId="{06E72FCB-BB17-4156-A173-EC3B1F0F9A27}" destId="{C0FD1860-7762-4A20-8B48-7791E65622B5}" srcOrd="1" destOrd="0" parTransId="{20F9B3D8-1929-42F6-9597-5F9DEB0E5323}" sibTransId="{B4CB566F-6D30-4AAE-8A5B-555A24C84C34}"/>
    <dgm:cxn modelId="{4B968110-F684-48EF-81E6-2C09F68D3417}" type="presOf" srcId="{EE2A3795-C5DA-4D25-B4E7-BF55BCDE312E}" destId="{10C58C79-9B50-4506-A3ED-E1986D26A6BA}" srcOrd="0" destOrd="0" presId="urn:microsoft.com/office/officeart/2005/8/layout/hProcess4"/>
    <dgm:cxn modelId="{EFA4683B-CA59-462C-A9D8-9342110D292C}" type="presOf" srcId="{9CA73E32-26BC-48B7-AE4E-685549473707}" destId="{6F03EAED-8062-4DA6-9EF6-5BF32400E9DD}" srcOrd="0" destOrd="0" presId="urn:microsoft.com/office/officeart/2005/8/layout/hProcess4"/>
    <dgm:cxn modelId="{F97070D6-6C5A-44AB-A4CD-1BAE36EAA8E1}" type="presOf" srcId="{9139CCE7-AF23-4EBD-A8E5-737DF391A225}" destId="{E1A41532-0F81-4E05-81CA-FE7DFBDFFCE0}" srcOrd="1" destOrd="0" presId="urn:microsoft.com/office/officeart/2005/8/layout/hProcess4"/>
    <dgm:cxn modelId="{BAA2731D-B976-485F-9E5C-29C23E019281}" type="presParOf" srcId="{2B13FBC3-4E59-4B6F-A01F-2820FDE39BF9}" destId="{E6F3E762-CB56-47DD-9165-CF30B7226235}" srcOrd="0" destOrd="0" presId="urn:microsoft.com/office/officeart/2005/8/layout/hProcess4"/>
    <dgm:cxn modelId="{EC8913E9-3488-4C81-AEAE-8CB996211964}" type="presParOf" srcId="{2B13FBC3-4E59-4B6F-A01F-2820FDE39BF9}" destId="{C067325A-81DC-41B0-A2AF-CA722351782E}" srcOrd="1" destOrd="0" presId="urn:microsoft.com/office/officeart/2005/8/layout/hProcess4"/>
    <dgm:cxn modelId="{57543829-8559-4281-9FD2-7F9CAF76860C}" type="presParOf" srcId="{2B13FBC3-4E59-4B6F-A01F-2820FDE39BF9}" destId="{9D3CE1C3-9A1D-4294-8444-F9A7A2F19CAB}" srcOrd="2" destOrd="0" presId="urn:microsoft.com/office/officeart/2005/8/layout/hProcess4"/>
    <dgm:cxn modelId="{42AC6E91-F6F3-45CF-A941-6BBEADDEDB0E}" type="presParOf" srcId="{9D3CE1C3-9A1D-4294-8444-F9A7A2F19CAB}" destId="{98D595D7-C4E2-4BB5-AECC-157C368FB0A2}" srcOrd="0" destOrd="0" presId="urn:microsoft.com/office/officeart/2005/8/layout/hProcess4"/>
    <dgm:cxn modelId="{A4412538-E31C-43A2-B727-7AE9F9A51A23}" type="presParOf" srcId="{98D595D7-C4E2-4BB5-AECC-157C368FB0A2}" destId="{84CA4D75-07D8-4A14-827E-0906D63E6DAE}" srcOrd="0" destOrd="0" presId="urn:microsoft.com/office/officeart/2005/8/layout/hProcess4"/>
    <dgm:cxn modelId="{36922EEF-CE3A-4EFE-AC75-0FBF5ABC4253}" type="presParOf" srcId="{98D595D7-C4E2-4BB5-AECC-157C368FB0A2}" destId="{126D79A9-0A86-4546-B129-04848A2CFFC1}" srcOrd="1" destOrd="0" presId="urn:microsoft.com/office/officeart/2005/8/layout/hProcess4"/>
    <dgm:cxn modelId="{72A3BA0B-BC57-4EE4-A63F-C4CD0EAB741F}" type="presParOf" srcId="{98D595D7-C4E2-4BB5-AECC-157C368FB0A2}" destId="{CDE51116-F39A-4D6B-8918-7CE736421C22}" srcOrd="2" destOrd="0" presId="urn:microsoft.com/office/officeart/2005/8/layout/hProcess4"/>
    <dgm:cxn modelId="{B77C562A-F1D6-4610-B857-84B5CA9A19D6}" type="presParOf" srcId="{98D595D7-C4E2-4BB5-AECC-157C368FB0A2}" destId="{2B50A33E-84D6-4D14-95C7-CA2A95AE202B}" srcOrd="3" destOrd="0" presId="urn:microsoft.com/office/officeart/2005/8/layout/hProcess4"/>
    <dgm:cxn modelId="{0F9E49B6-8278-4766-B6E3-105E5012D466}" type="presParOf" srcId="{98D595D7-C4E2-4BB5-AECC-157C368FB0A2}" destId="{E2077047-D102-4E8C-8F60-88466AF7842F}" srcOrd="4" destOrd="0" presId="urn:microsoft.com/office/officeart/2005/8/layout/hProcess4"/>
    <dgm:cxn modelId="{747F94E3-CA1A-443C-A24C-471EB1278285}" type="presParOf" srcId="{9D3CE1C3-9A1D-4294-8444-F9A7A2F19CAB}" destId="{B8C53EFD-6E6F-483A-9894-4D278F4B343B}" srcOrd="1" destOrd="0" presId="urn:microsoft.com/office/officeart/2005/8/layout/hProcess4"/>
    <dgm:cxn modelId="{CDC52F35-8AFE-4398-9C0F-A8432A9DD3A0}" type="presParOf" srcId="{9D3CE1C3-9A1D-4294-8444-F9A7A2F19CAB}" destId="{9768CA2E-F4AB-4B82-BA71-050C81A533C5}" srcOrd="2" destOrd="0" presId="urn:microsoft.com/office/officeart/2005/8/layout/hProcess4"/>
    <dgm:cxn modelId="{1CAF5E5A-5C37-4D4E-A54E-22B964CAC1CF}" type="presParOf" srcId="{9768CA2E-F4AB-4B82-BA71-050C81A533C5}" destId="{991F38D7-2B4A-402F-9C24-A69C07F89780}" srcOrd="0" destOrd="0" presId="urn:microsoft.com/office/officeart/2005/8/layout/hProcess4"/>
    <dgm:cxn modelId="{665DB4A1-709F-465A-8BEE-DBE3B68B45B9}" type="presParOf" srcId="{9768CA2E-F4AB-4B82-BA71-050C81A533C5}" destId="{A60838F1-0D38-4FC1-88C7-EABC240834EB}" srcOrd="1" destOrd="0" presId="urn:microsoft.com/office/officeart/2005/8/layout/hProcess4"/>
    <dgm:cxn modelId="{2680200E-4FA6-4A26-958C-1A57969E4C43}" type="presParOf" srcId="{9768CA2E-F4AB-4B82-BA71-050C81A533C5}" destId="{E1A41532-0F81-4E05-81CA-FE7DFBDFFCE0}" srcOrd="2" destOrd="0" presId="urn:microsoft.com/office/officeart/2005/8/layout/hProcess4"/>
    <dgm:cxn modelId="{BB7E79EE-852A-4C9D-9F68-375B93A50523}" type="presParOf" srcId="{9768CA2E-F4AB-4B82-BA71-050C81A533C5}" destId="{6F03EAED-8062-4DA6-9EF6-5BF32400E9DD}" srcOrd="3" destOrd="0" presId="urn:microsoft.com/office/officeart/2005/8/layout/hProcess4"/>
    <dgm:cxn modelId="{3F2CEF6F-1A1B-4979-8F33-BD1522CC72C1}" type="presParOf" srcId="{9768CA2E-F4AB-4B82-BA71-050C81A533C5}" destId="{D840D67F-2ECC-4EE5-967F-7168926AD8ED}" srcOrd="4" destOrd="0" presId="urn:microsoft.com/office/officeart/2005/8/layout/hProcess4"/>
    <dgm:cxn modelId="{4A358DCE-BA9C-459F-AC7F-8136A1F7418F}" type="presParOf" srcId="{9D3CE1C3-9A1D-4294-8444-F9A7A2F19CAB}" destId="{10C58C79-9B50-4506-A3ED-E1986D26A6BA}" srcOrd="3" destOrd="0" presId="urn:microsoft.com/office/officeart/2005/8/layout/hProcess4"/>
    <dgm:cxn modelId="{FFB1C390-C8B7-416A-A8B2-D09115E66DBF}" type="presParOf" srcId="{9D3CE1C3-9A1D-4294-8444-F9A7A2F19CAB}" destId="{062AD3D6-BD8F-4B3E-9E18-86EB1AC0CAD1}" srcOrd="4" destOrd="0" presId="urn:microsoft.com/office/officeart/2005/8/layout/hProcess4"/>
    <dgm:cxn modelId="{068B526B-323C-4931-A99E-C8A2628DEE9B}" type="presParOf" srcId="{062AD3D6-BD8F-4B3E-9E18-86EB1AC0CAD1}" destId="{A567AE81-D86D-45C2-B0DE-DE9F31CCC8D0}" srcOrd="0" destOrd="0" presId="urn:microsoft.com/office/officeart/2005/8/layout/hProcess4"/>
    <dgm:cxn modelId="{260D7F30-9E37-42B4-9429-18A3D984845E}" type="presParOf" srcId="{062AD3D6-BD8F-4B3E-9E18-86EB1AC0CAD1}" destId="{EDE0B0A9-2DE2-4C1A-B0F1-FB0F184A940A}" srcOrd="1" destOrd="0" presId="urn:microsoft.com/office/officeart/2005/8/layout/hProcess4"/>
    <dgm:cxn modelId="{0DDD1D86-AD4A-4F44-B421-F8799A23A7E5}" type="presParOf" srcId="{062AD3D6-BD8F-4B3E-9E18-86EB1AC0CAD1}" destId="{BDCD32C6-B0B0-4477-A13F-A580D34A53DC}" srcOrd="2" destOrd="0" presId="urn:microsoft.com/office/officeart/2005/8/layout/hProcess4"/>
    <dgm:cxn modelId="{4C7D1D10-FB11-4CD2-9C35-E07BF886B8E0}" type="presParOf" srcId="{062AD3D6-BD8F-4B3E-9E18-86EB1AC0CAD1}" destId="{A7173FBF-680F-4099-94CE-0D14482665CC}" srcOrd="3" destOrd="0" presId="urn:microsoft.com/office/officeart/2005/8/layout/hProcess4"/>
    <dgm:cxn modelId="{812605E3-CAA2-4A1C-9124-203389BE459C}" type="presParOf" srcId="{062AD3D6-BD8F-4B3E-9E18-86EB1AC0CAD1}" destId="{EF5B54E8-7F69-4389-A732-0D65ECE402B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0F3C42-41B4-4E29-9B86-553778443E13}"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s-EC"/>
        </a:p>
      </dgm:t>
    </dgm:pt>
    <dgm:pt modelId="{33E92362-E594-4DB6-8A68-F5DB40BEFDFE}">
      <dgm:prSet phldrT="[Texto]"/>
      <dgm:spPr/>
      <dgm:t>
        <a:bodyPr/>
        <a:lstStyle/>
        <a:p>
          <a:r>
            <a:rPr lang="es-EC" dirty="0" smtClean="0"/>
            <a:t>LA ORALIDAD EN LOS PROCESOS CIVILE S EN EL ECUADOR </a:t>
          </a:r>
          <a:endParaRPr lang="es-EC" dirty="0"/>
        </a:p>
      </dgm:t>
    </dgm:pt>
    <dgm:pt modelId="{1B81143D-92F1-4870-BA75-4EA036FACD30}" type="parTrans" cxnId="{E4BB8445-22AE-45F5-96CE-2F51CDC5E99E}">
      <dgm:prSet/>
      <dgm:spPr/>
      <dgm:t>
        <a:bodyPr/>
        <a:lstStyle/>
        <a:p>
          <a:endParaRPr lang="es-EC"/>
        </a:p>
      </dgm:t>
    </dgm:pt>
    <dgm:pt modelId="{2B431286-5C05-4681-9A52-2344F7F7FE9F}" type="sibTrans" cxnId="{E4BB8445-22AE-45F5-96CE-2F51CDC5E99E}">
      <dgm:prSet/>
      <dgm:spPr/>
      <dgm:t>
        <a:bodyPr/>
        <a:lstStyle/>
        <a:p>
          <a:endParaRPr lang="es-EC"/>
        </a:p>
      </dgm:t>
    </dgm:pt>
    <dgm:pt modelId="{D79A8FD2-59AB-46EC-B986-1E8407EBE121}">
      <dgm:prSet phldrT="[Texto]"/>
      <dgm:spPr/>
      <dgm:t>
        <a:bodyPr/>
        <a:lstStyle/>
        <a:p>
          <a:r>
            <a:rPr lang="es-EC" dirty="0" smtClean="0"/>
            <a:t>El sistema oral (audiencias)</a:t>
          </a:r>
          <a:endParaRPr lang="es-EC" dirty="0"/>
        </a:p>
      </dgm:t>
    </dgm:pt>
    <dgm:pt modelId="{960C7DA8-1C4B-48C8-8034-8659E7FEE2C5}" type="parTrans" cxnId="{15C2A60E-5966-41C6-BADE-1E995098A11C}">
      <dgm:prSet/>
      <dgm:spPr/>
      <dgm:t>
        <a:bodyPr/>
        <a:lstStyle/>
        <a:p>
          <a:endParaRPr lang="es-EC"/>
        </a:p>
      </dgm:t>
    </dgm:pt>
    <dgm:pt modelId="{AC8FF6DE-22C0-465B-823F-E3F73EE83AD7}" type="sibTrans" cxnId="{15C2A60E-5966-41C6-BADE-1E995098A11C}">
      <dgm:prSet/>
      <dgm:spPr/>
      <dgm:t>
        <a:bodyPr/>
        <a:lstStyle/>
        <a:p>
          <a:endParaRPr lang="es-EC"/>
        </a:p>
      </dgm:t>
    </dgm:pt>
    <dgm:pt modelId="{30AF35C8-613C-42B6-8CB9-774BD4700B65}">
      <dgm:prSet phldrT="[Texto]"/>
      <dgm:spPr/>
      <dgm:t>
        <a:bodyPr/>
        <a:lstStyle/>
        <a:p>
          <a:pPr algn="ctr"/>
          <a:r>
            <a:rPr lang="es-EC" dirty="0" smtClean="0"/>
            <a:t>Núcleo de justicia</a:t>
          </a:r>
        </a:p>
        <a:p>
          <a:pPr algn="just"/>
          <a:r>
            <a:rPr lang="es-EC" dirty="0" smtClean="0"/>
            <a:t>(agilidad y eficacia del trámite)</a:t>
          </a:r>
          <a:endParaRPr lang="es-EC" dirty="0"/>
        </a:p>
      </dgm:t>
    </dgm:pt>
    <dgm:pt modelId="{96E5F588-6FF0-485F-A18F-6DD46CB4DFE4}" type="parTrans" cxnId="{1E8E3806-DBE5-4BB6-8055-89286D2F1B6B}">
      <dgm:prSet/>
      <dgm:spPr/>
      <dgm:t>
        <a:bodyPr/>
        <a:lstStyle/>
        <a:p>
          <a:endParaRPr lang="es-EC"/>
        </a:p>
      </dgm:t>
    </dgm:pt>
    <dgm:pt modelId="{F8F4B91A-CDF0-4B72-AF1D-F272C202EA4A}" type="sibTrans" cxnId="{1E8E3806-DBE5-4BB6-8055-89286D2F1B6B}">
      <dgm:prSet/>
      <dgm:spPr/>
      <dgm:t>
        <a:bodyPr/>
        <a:lstStyle/>
        <a:p>
          <a:endParaRPr lang="es-EC"/>
        </a:p>
      </dgm:t>
    </dgm:pt>
    <dgm:pt modelId="{22E472EF-10C7-42FF-AE4B-B6575489C874}">
      <dgm:prSet phldrT="[Texto]"/>
      <dgm:spPr/>
      <dgm:t>
        <a:bodyPr/>
        <a:lstStyle/>
        <a:p>
          <a:pPr algn="just"/>
          <a:r>
            <a:rPr lang="es-EC" dirty="0" smtClean="0"/>
            <a:t>El Juez verificará directamente todas las diligencias actuadas en la causa. </a:t>
          </a:r>
          <a:endParaRPr lang="es-EC" dirty="0"/>
        </a:p>
      </dgm:t>
    </dgm:pt>
    <dgm:pt modelId="{E7B3543B-7D27-4084-B8C5-F6EA9A9D5288}" type="parTrans" cxnId="{87C71870-9791-46A9-8019-4BBBDAD87976}">
      <dgm:prSet/>
      <dgm:spPr/>
      <dgm:t>
        <a:bodyPr/>
        <a:lstStyle/>
        <a:p>
          <a:endParaRPr lang="es-EC"/>
        </a:p>
      </dgm:t>
    </dgm:pt>
    <dgm:pt modelId="{42431BD1-F88C-4A3E-8BA0-231FB6095433}" type="sibTrans" cxnId="{87C71870-9791-46A9-8019-4BBBDAD87976}">
      <dgm:prSet/>
      <dgm:spPr/>
      <dgm:t>
        <a:bodyPr/>
        <a:lstStyle/>
        <a:p>
          <a:endParaRPr lang="es-EC"/>
        </a:p>
      </dgm:t>
    </dgm:pt>
    <dgm:pt modelId="{3BD88CFD-AF6B-4AA5-AE81-BEE246C4D0DB}">
      <dgm:prSet phldrT="[Texto]"/>
      <dgm:spPr/>
      <dgm:t>
        <a:bodyPr/>
        <a:lstStyle/>
        <a:p>
          <a:r>
            <a:rPr lang="es-EC" dirty="0" smtClean="0"/>
            <a:t>El sistema tradicional (escrito)  </a:t>
          </a:r>
          <a:endParaRPr lang="es-EC" dirty="0"/>
        </a:p>
      </dgm:t>
    </dgm:pt>
    <dgm:pt modelId="{2A977F6A-CA25-426D-BC21-9D4D45A8E96C}" type="parTrans" cxnId="{30449598-D8EC-4790-BFAC-21620AF083F7}">
      <dgm:prSet/>
      <dgm:spPr/>
      <dgm:t>
        <a:bodyPr/>
        <a:lstStyle/>
        <a:p>
          <a:endParaRPr lang="es-EC"/>
        </a:p>
      </dgm:t>
    </dgm:pt>
    <dgm:pt modelId="{5B6E9EBD-423B-4DBE-8375-42FD4BD5F036}" type="sibTrans" cxnId="{30449598-D8EC-4790-BFAC-21620AF083F7}">
      <dgm:prSet/>
      <dgm:spPr/>
      <dgm:t>
        <a:bodyPr/>
        <a:lstStyle/>
        <a:p>
          <a:endParaRPr lang="es-EC"/>
        </a:p>
      </dgm:t>
    </dgm:pt>
    <dgm:pt modelId="{997AACA9-96A1-4ECD-AC1D-6A29529296E8}" type="pres">
      <dgm:prSet presAssocID="{5B0F3C42-41B4-4E29-9B86-553778443E13}" presName="hierChild1" presStyleCnt="0">
        <dgm:presLayoutVars>
          <dgm:chPref val="1"/>
          <dgm:dir/>
          <dgm:animOne val="branch"/>
          <dgm:animLvl val="lvl"/>
          <dgm:resizeHandles/>
        </dgm:presLayoutVars>
      </dgm:prSet>
      <dgm:spPr/>
      <dgm:t>
        <a:bodyPr/>
        <a:lstStyle/>
        <a:p>
          <a:endParaRPr lang="es-EC"/>
        </a:p>
      </dgm:t>
    </dgm:pt>
    <dgm:pt modelId="{DE64F27C-9859-41A9-B688-A6BA5BE6F7FD}" type="pres">
      <dgm:prSet presAssocID="{33E92362-E594-4DB6-8A68-F5DB40BEFDFE}" presName="hierRoot1" presStyleCnt="0"/>
      <dgm:spPr/>
    </dgm:pt>
    <dgm:pt modelId="{EEEF763F-290D-4FB7-96F4-437D44BAE69F}" type="pres">
      <dgm:prSet presAssocID="{33E92362-E594-4DB6-8A68-F5DB40BEFDFE}" presName="composite" presStyleCnt="0"/>
      <dgm:spPr/>
    </dgm:pt>
    <dgm:pt modelId="{FEBC07A6-EE6E-4E4E-BCA8-46F4218A9F16}" type="pres">
      <dgm:prSet presAssocID="{33E92362-E594-4DB6-8A68-F5DB40BEFDFE}" presName="background" presStyleLbl="node0" presStyleIdx="0" presStyleCnt="1"/>
      <dgm:spPr/>
    </dgm:pt>
    <dgm:pt modelId="{A0A2BFDB-500C-425C-B4B5-62DD9F30B340}" type="pres">
      <dgm:prSet presAssocID="{33E92362-E594-4DB6-8A68-F5DB40BEFDFE}" presName="text" presStyleLbl="fgAcc0" presStyleIdx="0" presStyleCnt="1" custLinFactX="-16667" custLinFactNeighborX="-100000" custLinFactNeighborY="-645">
        <dgm:presLayoutVars>
          <dgm:chPref val="3"/>
        </dgm:presLayoutVars>
      </dgm:prSet>
      <dgm:spPr/>
      <dgm:t>
        <a:bodyPr/>
        <a:lstStyle/>
        <a:p>
          <a:endParaRPr lang="es-EC"/>
        </a:p>
      </dgm:t>
    </dgm:pt>
    <dgm:pt modelId="{BA3283B9-AE9A-4174-BB42-5A2AE78A8359}" type="pres">
      <dgm:prSet presAssocID="{33E92362-E594-4DB6-8A68-F5DB40BEFDFE}" presName="hierChild2" presStyleCnt="0"/>
      <dgm:spPr/>
    </dgm:pt>
    <dgm:pt modelId="{CADCED11-CEC3-4D32-B967-159F43698F11}" type="pres">
      <dgm:prSet presAssocID="{960C7DA8-1C4B-48C8-8034-8659E7FEE2C5}" presName="Name10" presStyleLbl="parChTrans1D2" presStyleIdx="0" presStyleCnt="2"/>
      <dgm:spPr/>
      <dgm:t>
        <a:bodyPr/>
        <a:lstStyle/>
        <a:p>
          <a:endParaRPr lang="es-EC"/>
        </a:p>
      </dgm:t>
    </dgm:pt>
    <dgm:pt modelId="{1726CA6A-E013-49FE-8BC3-9F3B834290BE}" type="pres">
      <dgm:prSet presAssocID="{D79A8FD2-59AB-46EC-B986-1E8407EBE121}" presName="hierRoot2" presStyleCnt="0"/>
      <dgm:spPr/>
    </dgm:pt>
    <dgm:pt modelId="{9E479A7A-A644-46D5-BF5E-5D348519E14B}" type="pres">
      <dgm:prSet presAssocID="{D79A8FD2-59AB-46EC-B986-1E8407EBE121}" presName="composite2" presStyleCnt="0"/>
      <dgm:spPr/>
    </dgm:pt>
    <dgm:pt modelId="{976E47FA-7C04-4CF4-BB03-5FF6831992F0}" type="pres">
      <dgm:prSet presAssocID="{D79A8FD2-59AB-46EC-B986-1E8407EBE121}" presName="background2" presStyleLbl="node2" presStyleIdx="0" presStyleCnt="2"/>
      <dgm:spPr/>
    </dgm:pt>
    <dgm:pt modelId="{D278F071-E7EA-4C0C-A795-4D54BE9C674A}" type="pres">
      <dgm:prSet presAssocID="{D79A8FD2-59AB-46EC-B986-1E8407EBE121}" presName="text2" presStyleLbl="fgAcc2" presStyleIdx="0" presStyleCnt="2" custLinFactNeighborX="-54720" custLinFactNeighborY="-14048">
        <dgm:presLayoutVars>
          <dgm:chPref val="3"/>
        </dgm:presLayoutVars>
      </dgm:prSet>
      <dgm:spPr/>
      <dgm:t>
        <a:bodyPr/>
        <a:lstStyle/>
        <a:p>
          <a:endParaRPr lang="es-EC"/>
        </a:p>
      </dgm:t>
    </dgm:pt>
    <dgm:pt modelId="{34F4D575-A797-4FDB-9EFE-0B1BD9FA88DB}" type="pres">
      <dgm:prSet presAssocID="{D79A8FD2-59AB-46EC-B986-1E8407EBE121}" presName="hierChild3" presStyleCnt="0"/>
      <dgm:spPr/>
    </dgm:pt>
    <dgm:pt modelId="{7D655F47-B147-498D-8FA3-06F2B252C68F}" type="pres">
      <dgm:prSet presAssocID="{96E5F588-6FF0-485F-A18F-6DD46CB4DFE4}" presName="Name17" presStyleLbl="parChTrans1D3" presStyleIdx="0" presStyleCnt="2"/>
      <dgm:spPr/>
      <dgm:t>
        <a:bodyPr/>
        <a:lstStyle/>
        <a:p>
          <a:endParaRPr lang="es-EC"/>
        </a:p>
      </dgm:t>
    </dgm:pt>
    <dgm:pt modelId="{1985C88A-EE62-46DD-A895-B86BC21759FF}" type="pres">
      <dgm:prSet presAssocID="{30AF35C8-613C-42B6-8CB9-774BD4700B65}" presName="hierRoot3" presStyleCnt="0"/>
      <dgm:spPr/>
    </dgm:pt>
    <dgm:pt modelId="{A8DE8EA6-744A-475B-A878-6BC9D7717E00}" type="pres">
      <dgm:prSet presAssocID="{30AF35C8-613C-42B6-8CB9-774BD4700B65}" presName="composite3" presStyleCnt="0"/>
      <dgm:spPr/>
    </dgm:pt>
    <dgm:pt modelId="{FDC2FBFF-6E29-4D44-9210-5852BC7FF87E}" type="pres">
      <dgm:prSet presAssocID="{30AF35C8-613C-42B6-8CB9-774BD4700B65}" presName="background3" presStyleLbl="node3" presStyleIdx="0" presStyleCnt="2"/>
      <dgm:spPr/>
    </dgm:pt>
    <dgm:pt modelId="{3E5B0827-7418-4CF7-9C45-C199DFB3DDFD}" type="pres">
      <dgm:prSet presAssocID="{30AF35C8-613C-42B6-8CB9-774BD4700B65}" presName="text3" presStyleLbl="fgAcc3" presStyleIdx="0" presStyleCnt="2" custLinFactX="-48537" custLinFactNeighborX="-100000" custLinFactNeighborY="-10045">
        <dgm:presLayoutVars>
          <dgm:chPref val="3"/>
        </dgm:presLayoutVars>
      </dgm:prSet>
      <dgm:spPr/>
      <dgm:t>
        <a:bodyPr/>
        <a:lstStyle/>
        <a:p>
          <a:endParaRPr lang="es-EC"/>
        </a:p>
      </dgm:t>
    </dgm:pt>
    <dgm:pt modelId="{2A60046A-5F54-41BB-A839-EDAF6E49CEAF}" type="pres">
      <dgm:prSet presAssocID="{30AF35C8-613C-42B6-8CB9-774BD4700B65}" presName="hierChild4" presStyleCnt="0"/>
      <dgm:spPr/>
    </dgm:pt>
    <dgm:pt modelId="{2C69556A-CF41-4F95-888E-271AC37AA730}" type="pres">
      <dgm:prSet presAssocID="{E7B3543B-7D27-4084-B8C5-F6EA9A9D5288}" presName="Name17" presStyleLbl="parChTrans1D3" presStyleIdx="1" presStyleCnt="2"/>
      <dgm:spPr/>
      <dgm:t>
        <a:bodyPr/>
        <a:lstStyle/>
        <a:p>
          <a:endParaRPr lang="es-EC"/>
        </a:p>
      </dgm:t>
    </dgm:pt>
    <dgm:pt modelId="{AB3DE259-26A5-4D87-8012-3C9B9F0AA53F}" type="pres">
      <dgm:prSet presAssocID="{22E472EF-10C7-42FF-AE4B-B6575489C874}" presName="hierRoot3" presStyleCnt="0"/>
      <dgm:spPr/>
    </dgm:pt>
    <dgm:pt modelId="{A0A80FC1-5D69-4839-A8ED-D1016E98CA5B}" type="pres">
      <dgm:prSet presAssocID="{22E472EF-10C7-42FF-AE4B-B6575489C874}" presName="composite3" presStyleCnt="0"/>
      <dgm:spPr/>
    </dgm:pt>
    <dgm:pt modelId="{8842478D-A1DC-4E47-AB79-B71B2A3A5EDE}" type="pres">
      <dgm:prSet presAssocID="{22E472EF-10C7-42FF-AE4B-B6575489C874}" presName="background3" presStyleLbl="node3" presStyleIdx="1" presStyleCnt="2"/>
      <dgm:spPr/>
    </dgm:pt>
    <dgm:pt modelId="{A8529818-70D0-4576-B7DB-0704CA3E4E6E}" type="pres">
      <dgm:prSet presAssocID="{22E472EF-10C7-42FF-AE4B-B6575489C874}" presName="text3" presStyleLbl="fgAcc3" presStyleIdx="1" presStyleCnt="2" custScaleX="110276" custScaleY="96830" custLinFactNeighborX="13785" custLinFactNeighborY="-7894">
        <dgm:presLayoutVars>
          <dgm:chPref val="3"/>
        </dgm:presLayoutVars>
      </dgm:prSet>
      <dgm:spPr/>
      <dgm:t>
        <a:bodyPr/>
        <a:lstStyle/>
        <a:p>
          <a:endParaRPr lang="es-EC"/>
        </a:p>
      </dgm:t>
    </dgm:pt>
    <dgm:pt modelId="{A4F684B8-8826-4DBB-967D-3E05D91F93CE}" type="pres">
      <dgm:prSet presAssocID="{22E472EF-10C7-42FF-AE4B-B6575489C874}" presName="hierChild4" presStyleCnt="0"/>
      <dgm:spPr/>
    </dgm:pt>
    <dgm:pt modelId="{5732E2DD-6BFB-424B-ACE9-B262C027E613}" type="pres">
      <dgm:prSet presAssocID="{2A977F6A-CA25-426D-BC21-9D4D45A8E96C}" presName="Name10" presStyleLbl="parChTrans1D2" presStyleIdx="1" presStyleCnt="2"/>
      <dgm:spPr/>
      <dgm:t>
        <a:bodyPr/>
        <a:lstStyle/>
        <a:p>
          <a:endParaRPr lang="es-EC"/>
        </a:p>
      </dgm:t>
    </dgm:pt>
    <dgm:pt modelId="{27D40FC7-A113-436E-BA5E-5383BD022FAF}" type="pres">
      <dgm:prSet presAssocID="{3BD88CFD-AF6B-4AA5-AE81-BEE246C4D0DB}" presName="hierRoot2" presStyleCnt="0"/>
      <dgm:spPr/>
    </dgm:pt>
    <dgm:pt modelId="{B91E9373-80A0-42C4-98CB-3764092C99C5}" type="pres">
      <dgm:prSet presAssocID="{3BD88CFD-AF6B-4AA5-AE81-BEE246C4D0DB}" presName="composite2" presStyleCnt="0"/>
      <dgm:spPr/>
    </dgm:pt>
    <dgm:pt modelId="{FCA4B84A-8E8D-4A82-A9B8-F6BC15518BC6}" type="pres">
      <dgm:prSet presAssocID="{3BD88CFD-AF6B-4AA5-AE81-BEE246C4D0DB}" presName="background2" presStyleLbl="node2" presStyleIdx="1" presStyleCnt="2"/>
      <dgm:spPr/>
    </dgm:pt>
    <dgm:pt modelId="{E1A50BDB-F115-45D8-BD11-65B315A96ABB}" type="pres">
      <dgm:prSet presAssocID="{3BD88CFD-AF6B-4AA5-AE81-BEE246C4D0DB}" presName="text2" presStyleLbl="fgAcc2" presStyleIdx="1" presStyleCnt="2" custLinFactY="-31973" custLinFactNeighborX="-8856" custLinFactNeighborY="-100000">
        <dgm:presLayoutVars>
          <dgm:chPref val="3"/>
        </dgm:presLayoutVars>
      </dgm:prSet>
      <dgm:spPr/>
      <dgm:t>
        <a:bodyPr/>
        <a:lstStyle/>
        <a:p>
          <a:endParaRPr lang="es-EC"/>
        </a:p>
      </dgm:t>
    </dgm:pt>
    <dgm:pt modelId="{51B1A940-D15D-43B2-A62F-6ADD4ED08ABC}" type="pres">
      <dgm:prSet presAssocID="{3BD88CFD-AF6B-4AA5-AE81-BEE246C4D0DB}" presName="hierChild3" presStyleCnt="0"/>
      <dgm:spPr/>
    </dgm:pt>
  </dgm:ptLst>
  <dgm:cxnLst>
    <dgm:cxn modelId="{E4BB8445-22AE-45F5-96CE-2F51CDC5E99E}" srcId="{5B0F3C42-41B4-4E29-9B86-553778443E13}" destId="{33E92362-E594-4DB6-8A68-F5DB40BEFDFE}" srcOrd="0" destOrd="0" parTransId="{1B81143D-92F1-4870-BA75-4EA036FACD30}" sibTransId="{2B431286-5C05-4681-9A52-2344F7F7FE9F}"/>
    <dgm:cxn modelId="{15C2A60E-5966-41C6-BADE-1E995098A11C}" srcId="{33E92362-E594-4DB6-8A68-F5DB40BEFDFE}" destId="{D79A8FD2-59AB-46EC-B986-1E8407EBE121}" srcOrd="0" destOrd="0" parTransId="{960C7DA8-1C4B-48C8-8034-8659E7FEE2C5}" sibTransId="{AC8FF6DE-22C0-465B-823F-E3F73EE83AD7}"/>
    <dgm:cxn modelId="{8EBE6A3F-10B8-4F59-8A19-D50120CA4948}" type="presOf" srcId="{2A977F6A-CA25-426D-BC21-9D4D45A8E96C}" destId="{5732E2DD-6BFB-424B-ACE9-B262C027E613}" srcOrd="0" destOrd="0" presId="urn:microsoft.com/office/officeart/2005/8/layout/hierarchy1"/>
    <dgm:cxn modelId="{FC803D90-553E-4B42-9D5A-DD672FE092C5}" type="presOf" srcId="{30AF35C8-613C-42B6-8CB9-774BD4700B65}" destId="{3E5B0827-7418-4CF7-9C45-C199DFB3DDFD}" srcOrd="0" destOrd="0" presId="urn:microsoft.com/office/officeart/2005/8/layout/hierarchy1"/>
    <dgm:cxn modelId="{D0C2E8BB-1E14-45AB-8AC4-985AE4E89425}" type="presOf" srcId="{E7B3543B-7D27-4084-B8C5-F6EA9A9D5288}" destId="{2C69556A-CF41-4F95-888E-271AC37AA730}" srcOrd="0" destOrd="0" presId="urn:microsoft.com/office/officeart/2005/8/layout/hierarchy1"/>
    <dgm:cxn modelId="{A8DBB3F6-065B-459D-AAA7-8A3614D90171}" type="presOf" srcId="{3BD88CFD-AF6B-4AA5-AE81-BEE246C4D0DB}" destId="{E1A50BDB-F115-45D8-BD11-65B315A96ABB}" srcOrd="0" destOrd="0" presId="urn:microsoft.com/office/officeart/2005/8/layout/hierarchy1"/>
    <dgm:cxn modelId="{70E81FEF-EB96-417E-A418-6E067C9F0DF2}" type="presOf" srcId="{33E92362-E594-4DB6-8A68-F5DB40BEFDFE}" destId="{A0A2BFDB-500C-425C-B4B5-62DD9F30B340}" srcOrd="0" destOrd="0" presId="urn:microsoft.com/office/officeart/2005/8/layout/hierarchy1"/>
    <dgm:cxn modelId="{80B2CEB9-71C1-4BD8-84DE-00CD2B06C421}" type="presOf" srcId="{96E5F588-6FF0-485F-A18F-6DD46CB4DFE4}" destId="{7D655F47-B147-498D-8FA3-06F2B252C68F}" srcOrd="0" destOrd="0" presId="urn:microsoft.com/office/officeart/2005/8/layout/hierarchy1"/>
    <dgm:cxn modelId="{30449598-D8EC-4790-BFAC-21620AF083F7}" srcId="{33E92362-E594-4DB6-8A68-F5DB40BEFDFE}" destId="{3BD88CFD-AF6B-4AA5-AE81-BEE246C4D0DB}" srcOrd="1" destOrd="0" parTransId="{2A977F6A-CA25-426D-BC21-9D4D45A8E96C}" sibTransId="{5B6E9EBD-423B-4DBE-8375-42FD4BD5F036}"/>
    <dgm:cxn modelId="{1E8E3806-DBE5-4BB6-8055-89286D2F1B6B}" srcId="{D79A8FD2-59AB-46EC-B986-1E8407EBE121}" destId="{30AF35C8-613C-42B6-8CB9-774BD4700B65}" srcOrd="0" destOrd="0" parTransId="{96E5F588-6FF0-485F-A18F-6DD46CB4DFE4}" sibTransId="{F8F4B91A-CDF0-4B72-AF1D-F272C202EA4A}"/>
    <dgm:cxn modelId="{92B4A729-4507-499C-BDE2-6B64C256C9BB}" type="presOf" srcId="{5B0F3C42-41B4-4E29-9B86-553778443E13}" destId="{997AACA9-96A1-4ECD-AC1D-6A29529296E8}" srcOrd="0" destOrd="0" presId="urn:microsoft.com/office/officeart/2005/8/layout/hierarchy1"/>
    <dgm:cxn modelId="{A0B1F0E2-EAC0-4F90-98DD-EC8EBBED9119}" type="presOf" srcId="{960C7DA8-1C4B-48C8-8034-8659E7FEE2C5}" destId="{CADCED11-CEC3-4D32-B967-159F43698F11}" srcOrd="0" destOrd="0" presId="urn:microsoft.com/office/officeart/2005/8/layout/hierarchy1"/>
    <dgm:cxn modelId="{87C71870-9791-46A9-8019-4BBBDAD87976}" srcId="{D79A8FD2-59AB-46EC-B986-1E8407EBE121}" destId="{22E472EF-10C7-42FF-AE4B-B6575489C874}" srcOrd="1" destOrd="0" parTransId="{E7B3543B-7D27-4084-B8C5-F6EA9A9D5288}" sibTransId="{42431BD1-F88C-4A3E-8BA0-231FB6095433}"/>
    <dgm:cxn modelId="{B9954BD5-0A50-4882-A1F9-ADA4404729EC}" type="presOf" srcId="{D79A8FD2-59AB-46EC-B986-1E8407EBE121}" destId="{D278F071-E7EA-4C0C-A795-4D54BE9C674A}" srcOrd="0" destOrd="0" presId="urn:microsoft.com/office/officeart/2005/8/layout/hierarchy1"/>
    <dgm:cxn modelId="{B4DEF171-FB90-4C00-9C51-D82191C1CECD}" type="presOf" srcId="{22E472EF-10C7-42FF-AE4B-B6575489C874}" destId="{A8529818-70D0-4576-B7DB-0704CA3E4E6E}" srcOrd="0" destOrd="0" presId="urn:microsoft.com/office/officeart/2005/8/layout/hierarchy1"/>
    <dgm:cxn modelId="{76E5EA42-9A40-4BED-AE36-50D4DACFC92C}" type="presParOf" srcId="{997AACA9-96A1-4ECD-AC1D-6A29529296E8}" destId="{DE64F27C-9859-41A9-B688-A6BA5BE6F7FD}" srcOrd="0" destOrd="0" presId="urn:microsoft.com/office/officeart/2005/8/layout/hierarchy1"/>
    <dgm:cxn modelId="{320591D4-33BB-4AF5-8609-3BB45A668B33}" type="presParOf" srcId="{DE64F27C-9859-41A9-B688-A6BA5BE6F7FD}" destId="{EEEF763F-290D-4FB7-96F4-437D44BAE69F}" srcOrd="0" destOrd="0" presId="urn:microsoft.com/office/officeart/2005/8/layout/hierarchy1"/>
    <dgm:cxn modelId="{CF88EBF8-7943-4AEB-83D2-66E52D64CDC5}" type="presParOf" srcId="{EEEF763F-290D-4FB7-96F4-437D44BAE69F}" destId="{FEBC07A6-EE6E-4E4E-BCA8-46F4218A9F16}" srcOrd="0" destOrd="0" presId="urn:microsoft.com/office/officeart/2005/8/layout/hierarchy1"/>
    <dgm:cxn modelId="{53EB867A-CE23-4793-82E3-CE94813DF6B9}" type="presParOf" srcId="{EEEF763F-290D-4FB7-96F4-437D44BAE69F}" destId="{A0A2BFDB-500C-425C-B4B5-62DD9F30B340}" srcOrd="1" destOrd="0" presId="urn:microsoft.com/office/officeart/2005/8/layout/hierarchy1"/>
    <dgm:cxn modelId="{331B409C-185E-42CC-BEB8-97F48C43D836}" type="presParOf" srcId="{DE64F27C-9859-41A9-B688-A6BA5BE6F7FD}" destId="{BA3283B9-AE9A-4174-BB42-5A2AE78A8359}" srcOrd="1" destOrd="0" presId="urn:microsoft.com/office/officeart/2005/8/layout/hierarchy1"/>
    <dgm:cxn modelId="{89D35441-5E2F-451A-8429-B9D7F873A892}" type="presParOf" srcId="{BA3283B9-AE9A-4174-BB42-5A2AE78A8359}" destId="{CADCED11-CEC3-4D32-B967-159F43698F11}" srcOrd="0" destOrd="0" presId="urn:microsoft.com/office/officeart/2005/8/layout/hierarchy1"/>
    <dgm:cxn modelId="{5E6A9FAA-2AE9-4A59-8813-A282EADE1798}" type="presParOf" srcId="{BA3283B9-AE9A-4174-BB42-5A2AE78A8359}" destId="{1726CA6A-E013-49FE-8BC3-9F3B834290BE}" srcOrd="1" destOrd="0" presId="urn:microsoft.com/office/officeart/2005/8/layout/hierarchy1"/>
    <dgm:cxn modelId="{459DE1F9-89B5-49B2-AA0D-C733EDDAADCE}" type="presParOf" srcId="{1726CA6A-E013-49FE-8BC3-9F3B834290BE}" destId="{9E479A7A-A644-46D5-BF5E-5D348519E14B}" srcOrd="0" destOrd="0" presId="urn:microsoft.com/office/officeart/2005/8/layout/hierarchy1"/>
    <dgm:cxn modelId="{8F621B25-54EA-4DDC-9E2B-DA7EAD3361A2}" type="presParOf" srcId="{9E479A7A-A644-46D5-BF5E-5D348519E14B}" destId="{976E47FA-7C04-4CF4-BB03-5FF6831992F0}" srcOrd="0" destOrd="0" presId="urn:microsoft.com/office/officeart/2005/8/layout/hierarchy1"/>
    <dgm:cxn modelId="{269CC4F0-D8C8-47B5-A44B-82383F5BF9A5}" type="presParOf" srcId="{9E479A7A-A644-46D5-BF5E-5D348519E14B}" destId="{D278F071-E7EA-4C0C-A795-4D54BE9C674A}" srcOrd="1" destOrd="0" presId="urn:microsoft.com/office/officeart/2005/8/layout/hierarchy1"/>
    <dgm:cxn modelId="{9C6EEE39-C0D4-45EC-B282-D2AD2177F339}" type="presParOf" srcId="{1726CA6A-E013-49FE-8BC3-9F3B834290BE}" destId="{34F4D575-A797-4FDB-9EFE-0B1BD9FA88DB}" srcOrd="1" destOrd="0" presId="urn:microsoft.com/office/officeart/2005/8/layout/hierarchy1"/>
    <dgm:cxn modelId="{B1844B30-DB7A-4E9A-A2E0-756D8E37C72F}" type="presParOf" srcId="{34F4D575-A797-4FDB-9EFE-0B1BD9FA88DB}" destId="{7D655F47-B147-498D-8FA3-06F2B252C68F}" srcOrd="0" destOrd="0" presId="urn:microsoft.com/office/officeart/2005/8/layout/hierarchy1"/>
    <dgm:cxn modelId="{7F629EE3-D7D3-4DD0-AD19-429860E3EB98}" type="presParOf" srcId="{34F4D575-A797-4FDB-9EFE-0B1BD9FA88DB}" destId="{1985C88A-EE62-46DD-A895-B86BC21759FF}" srcOrd="1" destOrd="0" presId="urn:microsoft.com/office/officeart/2005/8/layout/hierarchy1"/>
    <dgm:cxn modelId="{6BDD4499-14C6-4D46-9F11-9582A035D49F}" type="presParOf" srcId="{1985C88A-EE62-46DD-A895-B86BC21759FF}" destId="{A8DE8EA6-744A-475B-A878-6BC9D7717E00}" srcOrd="0" destOrd="0" presId="urn:microsoft.com/office/officeart/2005/8/layout/hierarchy1"/>
    <dgm:cxn modelId="{2555C65E-24EE-4619-8282-35BE69EA6047}" type="presParOf" srcId="{A8DE8EA6-744A-475B-A878-6BC9D7717E00}" destId="{FDC2FBFF-6E29-4D44-9210-5852BC7FF87E}" srcOrd="0" destOrd="0" presId="urn:microsoft.com/office/officeart/2005/8/layout/hierarchy1"/>
    <dgm:cxn modelId="{28990BA2-3199-4962-8DC9-6118736E87D6}" type="presParOf" srcId="{A8DE8EA6-744A-475B-A878-6BC9D7717E00}" destId="{3E5B0827-7418-4CF7-9C45-C199DFB3DDFD}" srcOrd="1" destOrd="0" presId="urn:microsoft.com/office/officeart/2005/8/layout/hierarchy1"/>
    <dgm:cxn modelId="{7B36A8C5-7B77-4688-AC1D-377ADDAF3D05}" type="presParOf" srcId="{1985C88A-EE62-46DD-A895-B86BC21759FF}" destId="{2A60046A-5F54-41BB-A839-EDAF6E49CEAF}" srcOrd="1" destOrd="0" presId="urn:microsoft.com/office/officeart/2005/8/layout/hierarchy1"/>
    <dgm:cxn modelId="{5DA66944-703A-42F2-9393-C8B7D3C46536}" type="presParOf" srcId="{34F4D575-A797-4FDB-9EFE-0B1BD9FA88DB}" destId="{2C69556A-CF41-4F95-888E-271AC37AA730}" srcOrd="2" destOrd="0" presId="urn:microsoft.com/office/officeart/2005/8/layout/hierarchy1"/>
    <dgm:cxn modelId="{F7ED494D-1A28-4959-A735-CD16E28B1147}" type="presParOf" srcId="{34F4D575-A797-4FDB-9EFE-0B1BD9FA88DB}" destId="{AB3DE259-26A5-4D87-8012-3C9B9F0AA53F}" srcOrd="3" destOrd="0" presId="urn:microsoft.com/office/officeart/2005/8/layout/hierarchy1"/>
    <dgm:cxn modelId="{EE3323DA-CD4E-4CD8-BFA6-10FE430822E8}" type="presParOf" srcId="{AB3DE259-26A5-4D87-8012-3C9B9F0AA53F}" destId="{A0A80FC1-5D69-4839-A8ED-D1016E98CA5B}" srcOrd="0" destOrd="0" presId="urn:microsoft.com/office/officeart/2005/8/layout/hierarchy1"/>
    <dgm:cxn modelId="{19F9C7D2-C0BA-4480-AB49-57E46BBEFA36}" type="presParOf" srcId="{A0A80FC1-5D69-4839-A8ED-D1016E98CA5B}" destId="{8842478D-A1DC-4E47-AB79-B71B2A3A5EDE}" srcOrd="0" destOrd="0" presId="urn:microsoft.com/office/officeart/2005/8/layout/hierarchy1"/>
    <dgm:cxn modelId="{FAA5C895-17AE-487E-AA5B-0F888FF92CC1}" type="presParOf" srcId="{A0A80FC1-5D69-4839-A8ED-D1016E98CA5B}" destId="{A8529818-70D0-4576-B7DB-0704CA3E4E6E}" srcOrd="1" destOrd="0" presId="urn:microsoft.com/office/officeart/2005/8/layout/hierarchy1"/>
    <dgm:cxn modelId="{E58AC0FD-5CCA-406E-A176-D45BB9559849}" type="presParOf" srcId="{AB3DE259-26A5-4D87-8012-3C9B9F0AA53F}" destId="{A4F684B8-8826-4DBB-967D-3E05D91F93CE}" srcOrd="1" destOrd="0" presId="urn:microsoft.com/office/officeart/2005/8/layout/hierarchy1"/>
    <dgm:cxn modelId="{B78AE05F-8A94-4A81-82EA-03D44C8FFBD7}" type="presParOf" srcId="{BA3283B9-AE9A-4174-BB42-5A2AE78A8359}" destId="{5732E2DD-6BFB-424B-ACE9-B262C027E613}" srcOrd="2" destOrd="0" presId="urn:microsoft.com/office/officeart/2005/8/layout/hierarchy1"/>
    <dgm:cxn modelId="{436EF255-3F18-4D63-B802-6934C483C4EB}" type="presParOf" srcId="{BA3283B9-AE9A-4174-BB42-5A2AE78A8359}" destId="{27D40FC7-A113-436E-BA5E-5383BD022FAF}" srcOrd="3" destOrd="0" presId="urn:microsoft.com/office/officeart/2005/8/layout/hierarchy1"/>
    <dgm:cxn modelId="{7902FB82-3909-41DB-A876-AA90A392B9B2}" type="presParOf" srcId="{27D40FC7-A113-436E-BA5E-5383BD022FAF}" destId="{B91E9373-80A0-42C4-98CB-3764092C99C5}" srcOrd="0" destOrd="0" presId="urn:microsoft.com/office/officeart/2005/8/layout/hierarchy1"/>
    <dgm:cxn modelId="{69D554E0-BD59-42BF-BDBB-AAE51B23EFDF}" type="presParOf" srcId="{B91E9373-80A0-42C4-98CB-3764092C99C5}" destId="{FCA4B84A-8E8D-4A82-A9B8-F6BC15518BC6}" srcOrd="0" destOrd="0" presId="urn:microsoft.com/office/officeart/2005/8/layout/hierarchy1"/>
    <dgm:cxn modelId="{EBEE1046-C4D7-4FE4-99BD-C288E30CE6F9}" type="presParOf" srcId="{B91E9373-80A0-42C4-98CB-3764092C99C5}" destId="{E1A50BDB-F115-45D8-BD11-65B315A96ABB}" srcOrd="1" destOrd="0" presId="urn:microsoft.com/office/officeart/2005/8/layout/hierarchy1"/>
    <dgm:cxn modelId="{054557DA-2B24-4C2D-AF60-B1D1BDAE7591}" type="presParOf" srcId="{27D40FC7-A113-436E-BA5E-5383BD022FAF}" destId="{51B1A940-D15D-43B2-A62F-6ADD4ED08AB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9F77B9-6583-4B94-B6FF-49928643ED35}" type="doc">
      <dgm:prSet loTypeId="urn:microsoft.com/office/officeart/2005/8/layout/matrix2" loCatId="matrix" qsTypeId="urn:microsoft.com/office/officeart/2005/8/quickstyle/simple1" qsCatId="simple" csTypeId="urn:microsoft.com/office/officeart/2005/8/colors/accent2_2" csCatId="accent2" phldr="1"/>
      <dgm:spPr/>
      <dgm:t>
        <a:bodyPr/>
        <a:lstStyle/>
        <a:p>
          <a:endParaRPr lang="es-EC"/>
        </a:p>
      </dgm:t>
    </dgm:pt>
    <dgm:pt modelId="{9C70E884-76F6-4727-A95C-E6F16E332491}">
      <dgm:prSet phldrT="[Texto]" custT="1"/>
      <dgm:spPr/>
      <dgm:t>
        <a:bodyPr/>
        <a:lstStyle/>
        <a:p>
          <a:pPr algn="just"/>
          <a:r>
            <a:rPr lang="es-ES" sz="1000" smtClean="0"/>
            <a:t>Art. 4 del COGEP establece que : “Proceso oral por audiencias.- La sustanciación de los procesos en todas las instancias, fases y diligencias se desarrollarán mediante el sistema oral, salvo los actos procesales que deban realizarse por escrito. Las audiencias podrán realizarse por videoconferencia u otros medios de comunicación de similar tecnología, cuando la comparecencia personal no sea posible”.</a:t>
          </a:r>
          <a:endParaRPr lang="es-EC" sz="1000" dirty="0"/>
        </a:p>
      </dgm:t>
    </dgm:pt>
    <dgm:pt modelId="{4F086E53-F74E-4A72-A8DD-3C00A8A9131D}" type="parTrans" cxnId="{0B41FBC0-D560-4CAE-A812-7CE40EA6DA11}">
      <dgm:prSet/>
      <dgm:spPr/>
      <dgm:t>
        <a:bodyPr/>
        <a:lstStyle/>
        <a:p>
          <a:endParaRPr lang="es-EC"/>
        </a:p>
      </dgm:t>
    </dgm:pt>
    <dgm:pt modelId="{6253C6AE-9488-4C1D-8D22-347A9132C283}" type="sibTrans" cxnId="{0B41FBC0-D560-4CAE-A812-7CE40EA6DA11}">
      <dgm:prSet/>
      <dgm:spPr/>
      <dgm:t>
        <a:bodyPr/>
        <a:lstStyle/>
        <a:p>
          <a:endParaRPr lang="es-EC"/>
        </a:p>
      </dgm:t>
    </dgm:pt>
    <dgm:pt modelId="{710A9BA6-7557-4EAC-AADD-7E5585590FB0}">
      <dgm:prSet phldrT="[Texto]"/>
      <dgm:spPr/>
      <dgm:t>
        <a:bodyPr/>
        <a:lstStyle/>
        <a:p>
          <a:pPr algn="just"/>
          <a:r>
            <a:rPr lang="es-ES" smtClean="0"/>
            <a:t>Libro IV “sobre los procesos”, Título I, Capítulo I, Sección I, II y III, a partir de sus artículos 289 hasta el 298, del vigente COGEP, a partir del 22 de mayo del año 2016.</a:t>
          </a:r>
          <a:endParaRPr lang="es-EC" dirty="0"/>
        </a:p>
      </dgm:t>
    </dgm:pt>
    <dgm:pt modelId="{9C3B14D3-80D8-4876-BF46-774DEAEFEF0B}" type="parTrans" cxnId="{795C16D3-40DB-4788-BEF2-9E62D58E15B5}">
      <dgm:prSet/>
      <dgm:spPr/>
      <dgm:t>
        <a:bodyPr/>
        <a:lstStyle/>
        <a:p>
          <a:endParaRPr lang="es-EC"/>
        </a:p>
      </dgm:t>
    </dgm:pt>
    <dgm:pt modelId="{D48A0B77-DDA4-4480-98F8-EC7E44A41AE8}" type="sibTrans" cxnId="{795C16D3-40DB-4788-BEF2-9E62D58E15B5}">
      <dgm:prSet/>
      <dgm:spPr/>
      <dgm:t>
        <a:bodyPr/>
        <a:lstStyle/>
        <a:p>
          <a:endParaRPr lang="es-EC"/>
        </a:p>
      </dgm:t>
    </dgm:pt>
    <dgm:pt modelId="{9DAF9391-7B43-4221-B6D7-DE87B92B2C9A}">
      <dgm:prSet phldrT="[Texto]" custT="1"/>
      <dgm:spPr/>
      <dgm:t>
        <a:bodyPr/>
        <a:lstStyle/>
        <a:p>
          <a:pPr algn="just"/>
          <a:r>
            <a:rPr lang="es-ES" sz="1200" dirty="0" smtClean="0"/>
            <a:t>Art. 169 de la Constitución de la Republica del 2008, establece que:  169 “El sistema procesal es un medio para la realización de la justicia. Las normas procesales consagrarán los principios</a:t>
          </a:r>
          <a:endParaRPr lang="es-EC" sz="1200" dirty="0"/>
        </a:p>
      </dgm:t>
    </dgm:pt>
    <dgm:pt modelId="{DAA0F613-34A8-4927-AADE-7170D7A738A4}" type="parTrans" cxnId="{2DCE5DE3-11D0-4FAB-96F7-FC28EF789F9E}">
      <dgm:prSet/>
      <dgm:spPr/>
      <dgm:t>
        <a:bodyPr/>
        <a:lstStyle/>
        <a:p>
          <a:endParaRPr lang="es-EC"/>
        </a:p>
      </dgm:t>
    </dgm:pt>
    <dgm:pt modelId="{92D5CA1F-3A74-4D26-84F7-75907788D4C8}" type="sibTrans" cxnId="{2DCE5DE3-11D0-4FAB-96F7-FC28EF789F9E}">
      <dgm:prSet/>
      <dgm:spPr/>
      <dgm:t>
        <a:bodyPr/>
        <a:lstStyle/>
        <a:p>
          <a:endParaRPr lang="es-EC"/>
        </a:p>
      </dgm:t>
    </dgm:pt>
    <dgm:pt modelId="{6FEBC265-2C2D-4D81-B350-CAE286EC3B77}">
      <dgm:prSet phldrT="[Texto]" phldr="1"/>
      <dgm:spPr/>
      <dgm:t>
        <a:bodyPr/>
        <a:lstStyle/>
        <a:p>
          <a:endParaRPr lang="es-EC"/>
        </a:p>
      </dgm:t>
    </dgm:pt>
    <dgm:pt modelId="{B0224303-C2AF-4628-AC99-73A726210B05}" type="parTrans" cxnId="{7FD7E419-7DC7-4C94-BB79-9907649BE6BA}">
      <dgm:prSet/>
      <dgm:spPr/>
      <dgm:t>
        <a:bodyPr/>
        <a:lstStyle/>
        <a:p>
          <a:endParaRPr lang="es-EC"/>
        </a:p>
      </dgm:t>
    </dgm:pt>
    <dgm:pt modelId="{4F01031D-66DA-485B-A137-67B61B33A03F}" type="sibTrans" cxnId="{7FD7E419-7DC7-4C94-BB79-9907649BE6BA}">
      <dgm:prSet/>
      <dgm:spPr/>
      <dgm:t>
        <a:bodyPr/>
        <a:lstStyle/>
        <a:p>
          <a:endParaRPr lang="es-EC"/>
        </a:p>
      </dgm:t>
    </dgm:pt>
    <dgm:pt modelId="{CA1B23C6-BE7D-4D68-A78B-7A700E8587E1}">
      <dgm:prSet/>
      <dgm:spPr/>
      <dgm:t>
        <a:bodyPr/>
        <a:lstStyle/>
        <a:p>
          <a:pPr algn="just"/>
          <a:r>
            <a:rPr lang="es-ES" smtClean="0"/>
            <a:t>Diccionario Jurídico Consultor Magno, (Goldstein, 2008) establece que: “ El juicio ordinario es un proceso de conocimientos, común y plenario, en cuanto a la forma y funciones asignadas por la ley, en el que se tramitan todas aquellas contiendas judiciales que no tuviesen señaladas una tramitación especial”.</a:t>
          </a:r>
          <a:endParaRPr lang="es-ES" dirty="0"/>
        </a:p>
      </dgm:t>
    </dgm:pt>
    <dgm:pt modelId="{D017B4B3-ED21-4422-879C-7DA07016A26D}" type="parTrans" cxnId="{23E45407-6A39-45CE-9D8B-D45BD957C125}">
      <dgm:prSet/>
      <dgm:spPr/>
      <dgm:t>
        <a:bodyPr/>
        <a:lstStyle/>
        <a:p>
          <a:endParaRPr lang="es-EC"/>
        </a:p>
      </dgm:t>
    </dgm:pt>
    <dgm:pt modelId="{37ACB3EE-BB16-4362-AC99-42217081BB2E}" type="sibTrans" cxnId="{23E45407-6A39-45CE-9D8B-D45BD957C125}">
      <dgm:prSet/>
      <dgm:spPr/>
      <dgm:t>
        <a:bodyPr/>
        <a:lstStyle/>
        <a:p>
          <a:endParaRPr lang="es-EC"/>
        </a:p>
      </dgm:t>
    </dgm:pt>
    <dgm:pt modelId="{71EA96E0-EB32-4DE9-9849-937E84D4B3E8}" type="pres">
      <dgm:prSet presAssocID="{F09F77B9-6583-4B94-B6FF-49928643ED35}" presName="matrix" presStyleCnt="0">
        <dgm:presLayoutVars>
          <dgm:chMax val="1"/>
          <dgm:dir/>
          <dgm:resizeHandles val="exact"/>
        </dgm:presLayoutVars>
      </dgm:prSet>
      <dgm:spPr/>
      <dgm:t>
        <a:bodyPr/>
        <a:lstStyle/>
        <a:p>
          <a:endParaRPr lang="es-EC"/>
        </a:p>
      </dgm:t>
    </dgm:pt>
    <dgm:pt modelId="{C0777DAE-77E2-47A9-9FA1-42ADD908D772}" type="pres">
      <dgm:prSet presAssocID="{F09F77B9-6583-4B94-B6FF-49928643ED35}" presName="axisShape" presStyleLbl="bgShp" presStyleIdx="0" presStyleCnt="1"/>
      <dgm:spPr/>
    </dgm:pt>
    <dgm:pt modelId="{C0E16DD8-3623-4707-978F-322F600728C4}" type="pres">
      <dgm:prSet presAssocID="{F09F77B9-6583-4B94-B6FF-49928643ED35}" presName="rect1" presStyleLbl="node1" presStyleIdx="0" presStyleCnt="4" custScaleX="139418" custScaleY="108641" custLinFactNeighborX="-18583" custLinFactNeighborY="-6529">
        <dgm:presLayoutVars>
          <dgm:chMax val="0"/>
          <dgm:chPref val="0"/>
          <dgm:bulletEnabled val="1"/>
        </dgm:presLayoutVars>
      </dgm:prSet>
      <dgm:spPr/>
      <dgm:t>
        <a:bodyPr/>
        <a:lstStyle/>
        <a:p>
          <a:endParaRPr lang="es-EC"/>
        </a:p>
      </dgm:t>
    </dgm:pt>
    <dgm:pt modelId="{FF265555-6C88-4FED-8231-AFB5807FA618}" type="pres">
      <dgm:prSet presAssocID="{F09F77B9-6583-4B94-B6FF-49928643ED35}" presName="rect2" presStyleLbl="node1" presStyleIdx="1" presStyleCnt="4" custScaleX="135959" custLinFactNeighborX="17224" custLinFactNeighborY="-1991">
        <dgm:presLayoutVars>
          <dgm:chMax val="0"/>
          <dgm:chPref val="0"/>
          <dgm:bulletEnabled val="1"/>
        </dgm:presLayoutVars>
      </dgm:prSet>
      <dgm:spPr/>
      <dgm:t>
        <a:bodyPr/>
        <a:lstStyle/>
        <a:p>
          <a:endParaRPr lang="es-EC"/>
        </a:p>
      </dgm:t>
    </dgm:pt>
    <dgm:pt modelId="{FEACCEA5-FB33-4505-B98E-3E6E05D5A17C}" type="pres">
      <dgm:prSet presAssocID="{F09F77B9-6583-4B94-B6FF-49928643ED35}" presName="rect3" presStyleLbl="node1" presStyleIdx="2" presStyleCnt="4" custScaleX="143041" custLinFactNeighborX="-23153" custLinFactNeighborY="109">
        <dgm:presLayoutVars>
          <dgm:chMax val="0"/>
          <dgm:chPref val="0"/>
          <dgm:bulletEnabled val="1"/>
        </dgm:presLayoutVars>
      </dgm:prSet>
      <dgm:spPr/>
      <dgm:t>
        <a:bodyPr/>
        <a:lstStyle/>
        <a:p>
          <a:endParaRPr lang="es-EC"/>
        </a:p>
      </dgm:t>
    </dgm:pt>
    <dgm:pt modelId="{50637A9E-EF9D-4C8B-86A6-CEE87C08119C}" type="pres">
      <dgm:prSet presAssocID="{F09F77B9-6583-4B94-B6FF-49928643ED35}" presName="rect4" presStyleLbl="node1" presStyleIdx="3" presStyleCnt="4" custScaleX="136948" custLinFactNeighborX="20736" custLinFactNeighborY="109">
        <dgm:presLayoutVars>
          <dgm:chMax val="0"/>
          <dgm:chPref val="0"/>
          <dgm:bulletEnabled val="1"/>
        </dgm:presLayoutVars>
      </dgm:prSet>
      <dgm:spPr/>
      <dgm:t>
        <a:bodyPr/>
        <a:lstStyle/>
        <a:p>
          <a:endParaRPr lang="es-EC"/>
        </a:p>
      </dgm:t>
    </dgm:pt>
  </dgm:ptLst>
  <dgm:cxnLst>
    <dgm:cxn modelId="{795C16D3-40DB-4788-BEF2-9E62D58E15B5}" srcId="{F09F77B9-6583-4B94-B6FF-49928643ED35}" destId="{710A9BA6-7557-4EAC-AADD-7E5585590FB0}" srcOrd="1" destOrd="0" parTransId="{9C3B14D3-80D8-4876-BF46-774DEAEFEF0B}" sibTransId="{D48A0B77-DDA4-4480-98F8-EC7E44A41AE8}"/>
    <dgm:cxn modelId="{44E98499-0E65-4832-9206-F773F8142750}" type="presOf" srcId="{710A9BA6-7557-4EAC-AADD-7E5585590FB0}" destId="{FF265555-6C88-4FED-8231-AFB5807FA618}" srcOrd="0" destOrd="0" presId="urn:microsoft.com/office/officeart/2005/8/layout/matrix2"/>
    <dgm:cxn modelId="{B5D0589E-FA70-47E8-8917-B94015392620}" type="presOf" srcId="{9DAF9391-7B43-4221-B6D7-DE87B92B2C9A}" destId="{FEACCEA5-FB33-4505-B98E-3E6E05D5A17C}" srcOrd="0" destOrd="0" presId="urn:microsoft.com/office/officeart/2005/8/layout/matrix2"/>
    <dgm:cxn modelId="{2DCE5DE3-11D0-4FAB-96F7-FC28EF789F9E}" srcId="{F09F77B9-6583-4B94-B6FF-49928643ED35}" destId="{9DAF9391-7B43-4221-B6D7-DE87B92B2C9A}" srcOrd="2" destOrd="0" parTransId="{DAA0F613-34A8-4927-AADE-7170D7A738A4}" sibTransId="{92D5CA1F-3A74-4D26-84F7-75907788D4C8}"/>
    <dgm:cxn modelId="{B2B1DB70-DE31-4C0B-BFEF-6F79583E0177}" type="presOf" srcId="{CA1B23C6-BE7D-4D68-A78B-7A700E8587E1}" destId="{50637A9E-EF9D-4C8B-86A6-CEE87C08119C}" srcOrd="0" destOrd="0" presId="urn:microsoft.com/office/officeart/2005/8/layout/matrix2"/>
    <dgm:cxn modelId="{AA9746B1-8B80-4B4E-9F1F-8FC1467B7F2B}" type="presOf" srcId="{F09F77B9-6583-4B94-B6FF-49928643ED35}" destId="{71EA96E0-EB32-4DE9-9849-937E84D4B3E8}" srcOrd="0" destOrd="0" presId="urn:microsoft.com/office/officeart/2005/8/layout/matrix2"/>
    <dgm:cxn modelId="{23E45407-6A39-45CE-9D8B-D45BD957C125}" srcId="{F09F77B9-6583-4B94-B6FF-49928643ED35}" destId="{CA1B23C6-BE7D-4D68-A78B-7A700E8587E1}" srcOrd="3" destOrd="0" parTransId="{D017B4B3-ED21-4422-879C-7DA07016A26D}" sibTransId="{37ACB3EE-BB16-4362-AC99-42217081BB2E}"/>
    <dgm:cxn modelId="{7FD7E419-7DC7-4C94-BB79-9907649BE6BA}" srcId="{F09F77B9-6583-4B94-B6FF-49928643ED35}" destId="{6FEBC265-2C2D-4D81-B350-CAE286EC3B77}" srcOrd="4" destOrd="0" parTransId="{B0224303-C2AF-4628-AC99-73A726210B05}" sibTransId="{4F01031D-66DA-485B-A137-67B61B33A03F}"/>
    <dgm:cxn modelId="{9B21ECAA-501D-4305-8322-D2360E255749}" type="presOf" srcId="{9C70E884-76F6-4727-A95C-E6F16E332491}" destId="{C0E16DD8-3623-4707-978F-322F600728C4}" srcOrd="0" destOrd="0" presId="urn:microsoft.com/office/officeart/2005/8/layout/matrix2"/>
    <dgm:cxn modelId="{0B41FBC0-D560-4CAE-A812-7CE40EA6DA11}" srcId="{F09F77B9-6583-4B94-B6FF-49928643ED35}" destId="{9C70E884-76F6-4727-A95C-E6F16E332491}" srcOrd="0" destOrd="0" parTransId="{4F086E53-F74E-4A72-A8DD-3C00A8A9131D}" sibTransId="{6253C6AE-9488-4C1D-8D22-347A9132C283}"/>
    <dgm:cxn modelId="{DF98E578-A3B5-4051-BB4F-2DEE1523A16B}" type="presParOf" srcId="{71EA96E0-EB32-4DE9-9849-937E84D4B3E8}" destId="{C0777DAE-77E2-47A9-9FA1-42ADD908D772}" srcOrd="0" destOrd="0" presId="urn:microsoft.com/office/officeart/2005/8/layout/matrix2"/>
    <dgm:cxn modelId="{4B1293EA-2CE3-4308-A542-747FD25DE77B}" type="presParOf" srcId="{71EA96E0-EB32-4DE9-9849-937E84D4B3E8}" destId="{C0E16DD8-3623-4707-978F-322F600728C4}" srcOrd="1" destOrd="0" presId="urn:microsoft.com/office/officeart/2005/8/layout/matrix2"/>
    <dgm:cxn modelId="{82D3E668-D018-4FDC-8C20-0CABC7D274B3}" type="presParOf" srcId="{71EA96E0-EB32-4DE9-9849-937E84D4B3E8}" destId="{FF265555-6C88-4FED-8231-AFB5807FA618}" srcOrd="2" destOrd="0" presId="urn:microsoft.com/office/officeart/2005/8/layout/matrix2"/>
    <dgm:cxn modelId="{F1B9A1B9-6D1B-40D2-96E7-8DFDD0153073}" type="presParOf" srcId="{71EA96E0-EB32-4DE9-9849-937E84D4B3E8}" destId="{FEACCEA5-FB33-4505-B98E-3E6E05D5A17C}" srcOrd="3" destOrd="0" presId="urn:microsoft.com/office/officeart/2005/8/layout/matrix2"/>
    <dgm:cxn modelId="{DAE2841A-979C-4820-9BF3-8D5B98F13928}" type="presParOf" srcId="{71EA96E0-EB32-4DE9-9849-937E84D4B3E8}" destId="{50637A9E-EF9D-4C8B-86A6-CEE87C08119C}"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51EBD2-AEEB-4346-8EB4-70FFC446A67F}" type="doc">
      <dgm:prSet loTypeId="urn:microsoft.com/office/officeart/2008/layout/NameandTitleOrganizationalChart" loCatId="hierarchy" qsTypeId="urn:microsoft.com/office/officeart/2005/8/quickstyle/simple1" qsCatId="simple" csTypeId="urn:microsoft.com/office/officeart/2005/8/colors/accent2_1" csCatId="accent2" phldr="1"/>
      <dgm:spPr/>
      <dgm:t>
        <a:bodyPr/>
        <a:lstStyle/>
        <a:p>
          <a:endParaRPr lang="es-EC"/>
        </a:p>
      </dgm:t>
    </dgm:pt>
    <dgm:pt modelId="{47E96D4C-4BC2-4DFD-81D6-A7ADCEB9FB18}">
      <dgm:prSet phldrT="[Texto]" custT="1"/>
      <dgm:spPr/>
      <dgm:t>
        <a:bodyPr/>
        <a:lstStyle/>
        <a:p>
          <a:r>
            <a:rPr lang="es-EC" sz="1500" dirty="0" smtClean="0"/>
            <a:t>PRESCRIPCIÓN</a:t>
          </a:r>
          <a:endParaRPr lang="es-EC" sz="1500" dirty="0"/>
        </a:p>
      </dgm:t>
    </dgm:pt>
    <dgm:pt modelId="{E007DA32-27A2-4441-B086-3B1665AD5BEF}" type="parTrans" cxnId="{235910BC-D10F-4ACF-B350-EF30AF25B263}">
      <dgm:prSet/>
      <dgm:spPr/>
      <dgm:t>
        <a:bodyPr/>
        <a:lstStyle/>
        <a:p>
          <a:endParaRPr lang="es-EC"/>
        </a:p>
      </dgm:t>
    </dgm:pt>
    <dgm:pt modelId="{66FCEE31-FEDD-42F3-8976-AC9F4228AE5F}" type="sibTrans" cxnId="{235910BC-D10F-4ACF-B350-EF30AF25B263}">
      <dgm:prSet custT="1"/>
      <dgm:spPr/>
      <dgm:t>
        <a:bodyPr/>
        <a:lstStyle/>
        <a:p>
          <a:pPr algn="just"/>
          <a:r>
            <a:rPr lang="es-EC" sz="1300" dirty="0" smtClean="0"/>
            <a:t>LEY DE LAS DOCE TABLAS </a:t>
          </a:r>
        </a:p>
        <a:p>
          <a:pPr algn="just"/>
          <a:r>
            <a:rPr lang="es-EC" sz="1300" dirty="0" smtClean="0"/>
            <a:t>(Ciudadanos Romanos) </a:t>
          </a:r>
          <a:endParaRPr lang="es-EC" sz="1300" dirty="0"/>
        </a:p>
      </dgm:t>
    </dgm:pt>
    <dgm:pt modelId="{2365C3D2-257C-4971-A096-DA6B67776DD3}" type="asst">
      <dgm:prSet phldrT="[Texto]" custT="1"/>
      <dgm:spPr/>
      <dgm:t>
        <a:bodyPr/>
        <a:lstStyle/>
        <a:p>
          <a:pPr algn="just"/>
          <a:r>
            <a:rPr lang="es-ES" sz="1400" dirty="0" smtClean="0"/>
            <a:t>Es un modo adquirir el dominio de una cosa mediante la posesión continuada por cierto tiempo</a:t>
          </a:r>
          <a:endParaRPr lang="es-EC" sz="1400" dirty="0"/>
        </a:p>
      </dgm:t>
    </dgm:pt>
    <dgm:pt modelId="{72B7C345-7EE6-454E-88BC-E3A3CFF20BA1}" type="parTrans" cxnId="{CA4C9B26-B1B8-4802-B189-9ABEE0EE56DA}">
      <dgm:prSet/>
      <dgm:spPr/>
      <dgm:t>
        <a:bodyPr/>
        <a:lstStyle/>
        <a:p>
          <a:endParaRPr lang="es-EC"/>
        </a:p>
      </dgm:t>
    </dgm:pt>
    <dgm:pt modelId="{54AA31DB-06B7-4EBF-888E-50643D79949B}" type="sibTrans" cxnId="{CA4C9B26-B1B8-4802-B189-9ABEE0EE56DA}">
      <dgm:prSet custT="1"/>
      <dgm:spPr/>
      <dgm:t>
        <a:bodyPr/>
        <a:lstStyle/>
        <a:p>
          <a:r>
            <a:rPr lang="es-ES" sz="1400" dirty="0" err="1" smtClean="0"/>
            <a:t>Escriche</a:t>
          </a:r>
          <a:r>
            <a:rPr lang="es-ES" sz="1400" dirty="0" smtClean="0"/>
            <a:t> </a:t>
          </a:r>
          <a:endParaRPr lang="es-EC" sz="1400" dirty="0"/>
        </a:p>
      </dgm:t>
    </dgm:pt>
    <dgm:pt modelId="{93787067-80BC-4744-9DE8-E868852E8DFA}">
      <dgm:prSet phldrT="[Texto]" custT="1"/>
      <dgm:spPr/>
      <dgm:t>
        <a:bodyPr/>
        <a:lstStyle/>
        <a:p>
          <a:pPr algn="just"/>
          <a:r>
            <a:rPr lang="es-MX" sz="1200" dirty="0" smtClean="0"/>
            <a:t>1.- No se podría prescribir las cosas que fueron sustraídas.</a:t>
          </a:r>
          <a:endParaRPr lang="es-EC" sz="1200" dirty="0" smtClean="0"/>
        </a:p>
        <a:p>
          <a:pPr algn="just"/>
          <a:r>
            <a:rPr lang="es-MX" sz="1200" dirty="0" smtClean="0"/>
            <a:t>2.- La venta de la posesión de mala fe.</a:t>
          </a:r>
          <a:endParaRPr lang="es-EC" sz="1200" dirty="0" smtClean="0"/>
        </a:p>
        <a:p>
          <a:pPr algn="just"/>
          <a:r>
            <a:rPr lang="es-MX" sz="1200" dirty="0" smtClean="0"/>
            <a:t>3.- Los bienes de propiedad del Estado.</a:t>
          </a:r>
          <a:endParaRPr lang="es-EC" sz="1200" dirty="0"/>
        </a:p>
      </dgm:t>
    </dgm:pt>
    <dgm:pt modelId="{E4C23FAE-526B-4FF1-8F6D-24ED77C3B87D}" type="parTrans" cxnId="{241C03EC-BD3C-4312-A244-71ED1613FBB4}">
      <dgm:prSet/>
      <dgm:spPr/>
      <dgm:t>
        <a:bodyPr/>
        <a:lstStyle/>
        <a:p>
          <a:endParaRPr lang="es-EC"/>
        </a:p>
      </dgm:t>
    </dgm:pt>
    <dgm:pt modelId="{477DBBE4-38BB-4E82-85E9-8B9AEAE08283}" type="sibTrans" cxnId="{241C03EC-BD3C-4312-A244-71ED1613FBB4}">
      <dgm:prSet/>
      <dgm:spPr/>
      <dgm:t>
        <a:bodyPr/>
        <a:lstStyle/>
        <a:p>
          <a:r>
            <a:rPr lang="es-MX" dirty="0" smtClean="0"/>
            <a:t>Derecho Justiniano </a:t>
          </a:r>
          <a:endParaRPr lang="es-EC" dirty="0"/>
        </a:p>
      </dgm:t>
    </dgm:pt>
    <dgm:pt modelId="{6986C1A7-7BD9-4B2A-8166-B8FC2DB9DB3F}">
      <dgm:prSet phldrT="[Texto]" custT="1"/>
      <dgm:spPr/>
      <dgm:t>
        <a:bodyPr/>
        <a:lstStyle/>
        <a:p>
          <a:pPr algn="just"/>
          <a:r>
            <a:rPr lang="es-MX" sz="1200" dirty="0" smtClean="0"/>
            <a:t>Un modo originario de adquirir el dominio de una propiedad o de una cosa por medio de la posesión, pero esta debe ser ininterrumpida por tiempo determinado.</a:t>
          </a:r>
          <a:endParaRPr lang="es-EC" sz="1200" dirty="0"/>
        </a:p>
      </dgm:t>
    </dgm:pt>
    <dgm:pt modelId="{2D80F990-86CF-4451-BF1F-8FD487EE5592}" type="parTrans" cxnId="{97B7CFD1-F086-4CD6-811E-83C225CC5338}">
      <dgm:prSet/>
      <dgm:spPr/>
      <dgm:t>
        <a:bodyPr/>
        <a:lstStyle/>
        <a:p>
          <a:endParaRPr lang="es-EC"/>
        </a:p>
      </dgm:t>
    </dgm:pt>
    <dgm:pt modelId="{47D7BB58-4986-4067-8980-538B2B8A0E9B}" type="sibTrans" cxnId="{97B7CFD1-F086-4CD6-811E-83C225CC5338}">
      <dgm:prSet/>
      <dgm:spPr/>
      <dgm:t>
        <a:bodyPr/>
        <a:lstStyle/>
        <a:p>
          <a:r>
            <a:rPr lang="es-EC" dirty="0" smtClean="0"/>
            <a:t>Justiniano (528)</a:t>
          </a:r>
          <a:endParaRPr lang="es-EC" dirty="0"/>
        </a:p>
      </dgm:t>
    </dgm:pt>
    <dgm:pt modelId="{FC1A71EE-2FEA-46D2-8254-C1BBEB5C82D0}">
      <dgm:prSet phldrT="[Texto]" custT="1"/>
      <dgm:spPr/>
      <dgm:t>
        <a:bodyPr/>
        <a:lstStyle/>
        <a:p>
          <a:pPr algn="just"/>
          <a:r>
            <a:rPr lang="es-MX" sz="1300" dirty="0" smtClean="0"/>
            <a:t>: “Prescripción es un modo de adquirir las cosas ajenas, o de extinguir la acciones y derechos ajenos; por haberse poseído las cosas, o no haberse ejercido dichas acciones y derechos, durante cierto tiempo, y concurriendo los demás requisitos legales. Una acción o derecho se dice que prescribe cuando se extingue por la prescripción”. </a:t>
          </a:r>
          <a:endParaRPr lang="es-EC" sz="1300" dirty="0"/>
        </a:p>
      </dgm:t>
    </dgm:pt>
    <dgm:pt modelId="{73CF5065-6DCA-4C16-AD6D-2D5CB5FAE302}" type="parTrans" cxnId="{C1500A5C-6110-452A-A818-1A5EC8934B20}">
      <dgm:prSet/>
      <dgm:spPr/>
      <dgm:t>
        <a:bodyPr/>
        <a:lstStyle/>
        <a:p>
          <a:endParaRPr lang="es-EC"/>
        </a:p>
      </dgm:t>
    </dgm:pt>
    <dgm:pt modelId="{702AB13F-CE28-4D31-9920-64E7BADD9F2D}" type="sibTrans" cxnId="{C1500A5C-6110-452A-A818-1A5EC8934B20}">
      <dgm:prSet custT="1"/>
      <dgm:spPr/>
      <dgm:t>
        <a:bodyPr/>
        <a:lstStyle/>
        <a:p>
          <a:pPr algn="just"/>
          <a:r>
            <a:rPr lang="es-MX" sz="1000" smtClean="0"/>
            <a:t>Código Civil en el título XI del libro IV define a la prescripción en el Art. 2392</a:t>
          </a:r>
          <a:endParaRPr lang="es-EC" sz="1000" dirty="0"/>
        </a:p>
      </dgm:t>
    </dgm:pt>
    <dgm:pt modelId="{8AC38AFE-7516-4B0C-B6A1-8F66DCE0FB84}" type="pres">
      <dgm:prSet presAssocID="{7951EBD2-AEEB-4346-8EB4-70FFC446A67F}" presName="hierChild1" presStyleCnt="0">
        <dgm:presLayoutVars>
          <dgm:orgChart val="1"/>
          <dgm:chPref val="1"/>
          <dgm:dir/>
          <dgm:animOne val="branch"/>
          <dgm:animLvl val="lvl"/>
          <dgm:resizeHandles/>
        </dgm:presLayoutVars>
      </dgm:prSet>
      <dgm:spPr/>
      <dgm:t>
        <a:bodyPr/>
        <a:lstStyle/>
        <a:p>
          <a:endParaRPr lang="es-EC"/>
        </a:p>
      </dgm:t>
    </dgm:pt>
    <dgm:pt modelId="{77286F89-8F9D-4FB2-97AC-1922D97C86F3}" type="pres">
      <dgm:prSet presAssocID="{47E96D4C-4BC2-4DFD-81D6-A7ADCEB9FB18}" presName="hierRoot1" presStyleCnt="0">
        <dgm:presLayoutVars>
          <dgm:hierBranch val="init"/>
        </dgm:presLayoutVars>
      </dgm:prSet>
      <dgm:spPr/>
    </dgm:pt>
    <dgm:pt modelId="{6C0317AB-52BC-48A9-92DE-530AA3E5F616}" type="pres">
      <dgm:prSet presAssocID="{47E96D4C-4BC2-4DFD-81D6-A7ADCEB9FB18}" presName="rootComposite1" presStyleCnt="0"/>
      <dgm:spPr/>
    </dgm:pt>
    <dgm:pt modelId="{A079E8BE-BEE0-4CEC-891C-9ACF2A7054CE}" type="pres">
      <dgm:prSet presAssocID="{47E96D4C-4BC2-4DFD-81D6-A7ADCEB9FB18}" presName="rootText1" presStyleLbl="node0" presStyleIdx="0" presStyleCnt="1" custScaleX="156046" custLinFactNeighborX="-3966" custLinFactNeighborY="-23248">
        <dgm:presLayoutVars>
          <dgm:chMax/>
          <dgm:chPref val="3"/>
        </dgm:presLayoutVars>
      </dgm:prSet>
      <dgm:spPr/>
      <dgm:t>
        <a:bodyPr/>
        <a:lstStyle/>
        <a:p>
          <a:endParaRPr lang="es-EC"/>
        </a:p>
      </dgm:t>
    </dgm:pt>
    <dgm:pt modelId="{C58FBC8E-D306-4DE5-8D08-162604B9F3C5}" type="pres">
      <dgm:prSet presAssocID="{47E96D4C-4BC2-4DFD-81D6-A7ADCEB9FB18}" presName="titleText1" presStyleLbl="fgAcc0" presStyleIdx="0" presStyleCnt="1" custScaleX="226683" custScaleY="223312">
        <dgm:presLayoutVars>
          <dgm:chMax val="0"/>
          <dgm:chPref val="0"/>
        </dgm:presLayoutVars>
      </dgm:prSet>
      <dgm:spPr/>
      <dgm:t>
        <a:bodyPr/>
        <a:lstStyle/>
        <a:p>
          <a:endParaRPr lang="es-EC"/>
        </a:p>
      </dgm:t>
    </dgm:pt>
    <dgm:pt modelId="{D5BF5B51-C121-4A1F-A35F-42F2ACF89E03}" type="pres">
      <dgm:prSet presAssocID="{47E96D4C-4BC2-4DFD-81D6-A7ADCEB9FB18}" presName="rootConnector1" presStyleLbl="node1" presStyleIdx="0" presStyleCnt="3"/>
      <dgm:spPr/>
      <dgm:t>
        <a:bodyPr/>
        <a:lstStyle/>
        <a:p>
          <a:endParaRPr lang="es-EC"/>
        </a:p>
      </dgm:t>
    </dgm:pt>
    <dgm:pt modelId="{F1438205-CBDC-4337-86E9-C733EEFD7078}" type="pres">
      <dgm:prSet presAssocID="{47E96D4C-4BC2-4DFD-81D6-A7ADCEB9FB18}" presName="hierChild2" presStyleCnt="0"/>
      <dgm:spPr/>
    </dgm:pt>
    <dgm:pt modelId="{07E6A3C9-6387-4D8D-8BD0-A35BE1CDE541}" type="pres">
      <dgm:prSet presAssocID="{E4C23FAE-526B-4FF1-8F6D-24ED77C3B87D}" presName="Name37" presStyleLbl="parChTrans1D2" presStyleIdx="0" presStyleCnt="4"/>
      <dgm:spPr/>
      <dgm:t>
        <a:bodyPr/>
        <a:lstStyle/>
        <a:p>
          <a:endParaRPr lang="es-EC"/>
        </a:p>
      </dgm:t>
    </dgm:pt>
    <dgm:pt modelId="{1713FF1E-9648-4B62-8E00-E3E8B410BDA1}" type="pres">
      <dgm:prSet presAssocID="{93787067-80BC-4744-9DE8-E868852E8DFA}" presName="hierRoot2" presStyleCnt="0">
        <dgm:presLayoutVars>
          <dgm:hierBranch val="init"/>
        </dgm:presLayoutVars>
      </dgm:prSet>
      <dgm:spPr/>
    </dgm:pt>
    <dgm:pt modelId="{B6F9655E-0306-41F4-A8D8-1DFAC61B5BFB}" type="pres">
      <dgm:prSet presAssocID="{93787067-80BC-4744-9DE8-E868852E8DFA}" presName="rootComposite" presStyleCnt="0"/>
      <dgm:spPr/>
    </dgm:pt>
    <dgm:pt modelId="{61EEFFAF-662F-46A9-855E-E06BB2D58A93}" type="pres">
      <dgm:prSet presAssocID="{93787067-80BC-4744-9DE8-E868852E8DFA}" presName="rootText" presStyleLbl="node1" presStyleIdx="0" presStyleCnt="3" custScaleX="154352" custScaleY="148362" custLinFactX="86151" custLinFactNeighborX="100000" custLinFactNeighborY="20461">
        <dgm:presLayoutVars>
          <dgm:chMax/>
          <dgm:chPref val="3"/>
        </dgm:presLayoutVars>
      </dgm:prSet>
      <dgm:spPr/>
      <dgm:t>
        <a:bodyPr/>
        <a:lstStyle/>
        <a:p>
          <a:endParaRPr lang="es-EC"/>
        </a:p>
      </dgm:t>
    </dgm:pt>
    <dgm:pt modelId="{098D8466-5279-4582-99CA-40DB60E71D56}" type="pres">
      <dgm:prSet presAssocID="{93787067-80BC-4744-9DE8-E868852E8DFA}" presName="titleText2" presStyleLbl="fgAcc1" presStyleIdx="0" presStyleCnt="3" custLinFactX="84035" custLinFactY="100000" custLinFactNeighborX="100000" custLinFactNeighborY="135658">
        <dgm:presLayoutVars>
          <dgm:chMax val="0"/>
          <dgm:chPref val="0"/>
        </dgm:presLayoutVars>
      </dgm:prSet>
      <dgm:spPr/>
      <dgm:t>
        <a:bodyPr/>
        <a:lstStyle/>
        <a:p>
          <a:endParaRPr lang="es-EC"/>
        </a:p>
      </dgm:t>
    </dgm:pt>
    <dgm:pt modelId="{8A406B11-F6FB-4ABA-90C0-C3373F16B58C}" type="pres">
      <dgm:prSet presAssocID="{93787067-80BC-4744-9DE8-E868852E8DFA}" presName="rootConnector" presStyleLbl="node2" presStyleIdx="0" presStyleCnt="0"/>
      <dgm:spPr/>
      <dgm:t>
        <a:bodyPr/>
        <a:lstStyle/>
        <a:p>
          <a:endParaRPr lang="es-EC"/>
        </a:p>
      </dgm:t>
    </dgm:pt>
    <dgm:pt modelId="{073E1D4A-4A60-4779-B79A-10DFE4A2D78E}" type="pres">
      <dgm:prSet presAssocID="{93787067-80BC-4744-9DE8-E868852E8DFA}" presName="hierChild4" presStyleCnt="0"/>
      <dgm:spPr/>
    </dgm:pt>
    <dgm:pt modelId="{0F097C72-8AE8-4225-AB9C-3D0197A68514}" type="pres">
      <dgm:prSet presAssocID="{93787067-80BC-4744-9DE8-E868852E8DFA}" presName="hierChild5" presStyleCnt="0"/>
      <dgm:spPr/>
    </dgm:pt>
    <dgm:pt modelId="{CA370873-E467-4E5E-9C1D-90E0F716DA36}" type="pres">
      <dgm:prSet presAssocID="{2D80F990-86CF-4451-BF1F-8FD487EE5592}" presName="Name37" presStyleLbl="parChTrans1D2" presStyleIdx="1" presStyleCnt="4"/>
      <dgm:spPr/>
      <dgm:t>
        <a:bodyPr/>
        <a:lstStyle/>
        <a:p>
          <a:endParaRPr lang="es-EC"/>
        </a:p>
      </dgm:t>
    </dgm:pt>
    <dgm:pt modelId="{C927072E-6782-41C2-9164-64C16E9EC148}" type="pres">
      <dgm:prSet presAssocID="{6986C1A7-7BD9-4B2A-8166-B8FC2DB9DB3F}" presName="hierRoot2" presStyleCnt="0">
        <dgm:presLayoutVars>
          <dgm:hierBranch val="init"/>
        </dgm:presLayoutVars>
      </dgm:prSet>
      <dgm:spPr/>
    </dgm:pt>
    <dgm:pt modelId="{11A9191D-F386-4EEA-98F1-9BF94C3FA2A5}" type="pres">
      <dgm:prSet presAssocID="{6986C1A7-7BD9-4B2A-8166-B8FC2DB9DB3F}" presName="rootComposite" presStyleCnt="0"/>
      <dgm:spPr/>
    </dgm:pt>
    <dgm:pt modelId="{8028CBE7-76FE-4444-9D96-0113811A4EDC}" type="pres">
      <dgm:prSet presAssocID="{6986C1A7-7BD9-4B2A-8166-B8FC2DB9DB3F}" presName="rootText" presStyleLbl="node1" presStyleIdx="1" presStyleCnt="3" custScaleX="142434" custScaleY="153434" custLinFactX="-38528" custLinFactNeighborX="-100000" custLinFactNeighborY="2070">
        <dgm:presLayoutVars>
          <dgm:chMax/>
          <dgm:chPref val="3"/>
        </dgm:presLayoutVars>
      </dgm:prSet>
      <dgm:spPr/>
      <dgm:t>
        <a:bodyPr/>
        <a:lstStyle/>
        <a:p>
          <a:endParaRPr lang="es-EC"/>
        </a:p>
      </dgm:t>
    </dgm:pt>
    <dgm:pt modelId="{F308D566-8940-4ACB-B706-65CDB51EA3E2}" type="pres">
      <dgm:prSet presAssocID="{6986C1A7-7BD9-4B2A-8166-B8FC2DB9DB3F}" presName="titleText2" presStyleLbl="fgAcc1" presStyleIdx="1" presStyleCnt="3" custLinFactX="-38150" custLinFactY="100000" custLinFactNeighborX="-100000" custLinFactNeighborY="128445">
        <dgm:presLayoutVars>
          <dgm:chMax val="0"/>
          <dgm:chPref val="0"/>
        </dgm:presLayoutVars>
      </dgm:prSet>
      <dgm:spPr/>
      <dgm:t>
        <a:bodyPr/>
        <a:lstStyle/>
        <a:p>
          <a:endParaRPr lang="es-EC"/>
        </a:p>
      </dgm:t>
    </dgm:pt>
    <dgm:pt modelId="{538B8613-3C22-415E-981C-7C9D7F14EFE3}" type="pres">
      <dgm:prSet presAssocID="{6986C1A7-7BD9-4B2A-8166-B8FC2DB9DB3F}" presName="rootConnector" presStyleLbl="node2" presStyleIdx="0" presStyleCnt="0"/>
      <dgm:spPr/>
      <dgm:t>
        <a:bodyPr/>
        <a:lstStyle/>
        <a:p>
          <a:endParaRPr lang="es-EC"/>
        </a:p>
      </dgm:t>
    </dgm:pt>
    <dgm:pt modelId="{77E4CA1B-0BF6-41E0-BDA3-9D9AA233C1B2}" type="pres">
      <dgm:prSet presAssocID="{6986C1A7-7BD9-4B2A-8166-B8FC2DB9DB3F}" presName="hierChild4" presStyleCnt="0"/>
      <dgm:spPr/>
    </dgm:pt>
    <dgm:pt modelId="{6331ACF8-DFD8-4432-AB9D-24B046ACBF29}" type="pres">
      <dgm:prSet presAssocID="{6986C1A7-7BD9-4B2A-8166-B8FC2DB9DB3F}" presName="hierChild5" presStyleCnt="0"/>
      <dgm:spPr/>
    </dgm:pt>
    <dgm:pt modelId="{851A8469-238B-431E-8F21-12034B6B89FE}" type="pres">
      <dgm:prSet presAssocID="{73CF5065-6DCA-4C16-AD6D-2D5CB5FAE302}" presName="Name37" presStyleLbl="parChTrans1D2" presStyleIdx="2" presStyleCnt="4"/>
      <dgm:spPr/>
      <dgm:t>
        <a:bodyPr/>
        <a:lstStyle/>
        <a:p>
          <a:endParaRPr lang="es-EC"/>
        </a:p>
      </dgm:t>
    </dgm:pt>
    <dgm:pt modelId="{6BF91EE5-5E96-42FD-AFBD-4C09DD8EC2CE}" type="pres">
      <dgm:prSet presAssocID="{FC1A71EE-2FEA-46D2-8254-C1BBEB5C82D0}" presName="hierRoot2" presStyleCnt="0">
        <dgm:presLayoutVars>
          <dgm:hierBranch val="init"/>
        </dgm:presLayoutVars>
      </dgm:prSet>
      <dgm:spPr/>
    </dgm:pt>
    <dgm:pt modelId="{F601FA03-3CE7-462B-BC28-F463ABFB0446}" type="pres">
      <dgm:prSet presAssocID="{FC1A71EE-2FEA-46D2-8254-C1BBEB5C82D0}" presName="rootComposite" presStyleCnt="0"/>
      <dgm:spPr/>
    </dgm:pt>
    <dgm:pt modelId="{94A9BED1-C6FD-4CF1-9CDD-31C2E717F9A3}" type="pres">
      <dgm:prSet presAssocID="{FC1A71EE-2FEA-46D2-8254-C1BBEB5C82D0}" presName="rootText" presStyleLbl="node1" presStyleIdx="2" presStyleCnt="3" custScaleX="123433" custScaleY="310504">
        <dgm:presLayoutVars>
          <dgm:chMax/>
          <dgm:chPref val="3"/>
        </dgm:presLayoutVars>
      </dgm:prSet>
      <dgm:spPr/>
      <dgm:t>
        <a:bodyPr/>
        <a:lstStyle/>
        <a:p>
          <a:endParaRPr lang="es-EC"/>
        </a:p>
      </dgm:t>
    </dgm:pt>
    <dgm:pt modelId="{D608662B-12BA-4D95-AFF8-989368E404D5}" type="pres">
      <dgm:prSet presAssocID="{FC1A71EE-2FEA-46D2-8254-C1BBEB5C82D0}" presName="titleText2" presStyleLbl="fgAcc1" presStyleIdx="2" presStyleCnt="3" custScaleX="111150" custScaleY="248852" custLinFactX="-42593" custLinFactY="100000" custLinFactNeighborX="-100000" custLinFactNeighborY="176573">
        <dgm:presLayoutVars>
          <dgm:chMax val="0"/>
          <dgm:chPref val="0"/>
        </dgm:presLayoutVars>
      </dgm:prSet>
      <dgm:spPr/>
      <dgm:t>
        <a:bodyPr/>
        <a:lstStyle/>
        <a:p>
          <a:endParaRPr lang="es-EC"/>
        </a:p>
      </dgm:t>
    </dgm:pt>
    <dgm:pt modelId="{5BF0B81B-9361-4318-98BC-0551F42CB0EC}" type="pres">
      <dgm:prSet presAssocID="{FC1A71EE-2FEA-46D2-8254-C1BBEB5C82D0}" presName="rootConnector" presStyleLbl="node2" presStyleIdx="0" presStyleCnt="0"/>
      <dgm:spPr/>
      <dgm:t>
        <a:bodyPr/>
        <a:lstStyle/>
        <a:p>
          <a:endParaRPr lang="es-EC"/>
        </a:p>
      </dgm:t>
    </dgm:pt>
    <dgm:pt modelId="{50841746-841E-45C6-9AA6-4B7B83A471B3}" type="pres">
      <dgm:prSet presAssocID="{FC1A71EE-2FEA-46D2-8254-C1BBEB5C82D0}" presName="hierChild4" presStyleCnt="0"/>
      <dgm:spPr/>
    </dgm:pt>
    <dgm:pt modelId="{080AFFDC-ED81-49A7-BBBA-3850AAD74A52}" type="pres">
      <dgm:prSet presAssocID="{FC1A71EE-2FEA-46D2-8254-C1BBEB5C82D0}" presName="hierChild5" presStyleCnt="0"/>
      <dgm:spPr/>
    </dgm:pt>
    <dgm:pt modelId="{B796B74A-3126-48C6-B15D-FF64F7184FBD}" type="pres">
      <dgm:prSet presAssocID="{47E96D4C-4BC2-4DFD-81D6-A7ADCEB9FB18}" presName="hierChild3" presStyleCnt="0"/>
      <dgm:spPr/>
    </dgm:pt>
    <dgm:pt modelId="{74080925-0DDA-4862-A0B7-DB080F5A4B00}" type="pres">
      <dgm:prSet presAssocID="{72B7C345-7EE6-454E-88BC-E3A3CFF20BA1}" presName="Name96" presStyleLbl="parChTrans1D2" presStyleIdx="3" presStyleCnt="4"/>
      <dgm:spPr/>
      <dgm:t>
        <a:bodyPr/>
        <a:lstStyle/>
        <a:p>
          <a:endParaRPr lang="es-EC"/>
        </a:p>
      </dgm:t>
    </dgm:pt>
    <dgm:pt modelId="{3E2B7408-87EC-4414-AA25-AB3FB7230C05}" type="pres">
      <dgm:prSet presAssocID="{2365C3D2-257C-4971-A096-DA6B67776DD3}" presName="hierRoot3" presStyleCnt="0">
        <dgm:presLayoutVars>
          <dgm:hierBranch val="init"/>
        </dgm:presLayoutVars>
      </dgm:prSet>
      <dgm:spPr/>
    </dgm:pt>
    <dgm:pt modelId="{1C9EDFEF-6F4D-4BD0-B95D-6212772C540F}" type="pres">
      <dgm:prSet presAssocID="{2365C3D2-257C-4971-A096-DA6B67776DD3}" presName="rootComposite3" presStyleCnt="0"/>
      <dgm:spPr/>
    </dgm:pt>
    <dgm:pt modelId="{C6A06793-9965-4DB9-B8A8-2F9EF4A67B18}" type="pres">
      <dgm:prSet presAssocID="{2365C3D2-257C-4971-A096-DA6B67776DD3}" presName="rootText3" presStyleLbl="asst1" presStyleIdx="0" presStyleCnt="1" custScaleX="244011" custScaleY="129752" custLinFactNeighborX="-4559" custLinFactNeighborY="-17586">
        <dgm:presLayoutVars>
          <dgm:chPref val="3"/>
        </dgm:presLayoutVars>
      </dgm:prSet>
      <dgm:spPr/>
      <dgm:t>
        <a:bodyPr/>
        <a:lstStyle/>
        <a:p>
          <a:endParaRPr lang="es-EC"/>
        </a:p>
      </dgm:t>
    </dgm:pt>
    <dgm:pt modelId="{E9453356-EC42-4E76-A5B7-77C64F8E2B55}" type="pres">
      <dgm:prSet presAssocID="{2365C3D2-257C-4971-A096-DA6B67776DD3}" presName="titleText3" presStyleLbl="fgAcc2" presStyleIdx="0" presStyleCnt="1">
        <dgm:presLayoutVars>
          <dgm:chMax val="0"/>
          <dgm:chPref val="0"/>
        </dgm:presLayoutVars>
      </dgm:prSet>
      <dgm:spPr/>
      <dgm:t>
        <a:bodyPr/>
        <a:lstStyle/>
        <a:p>
          <a:endParaRPr lang="es-EC"/>
        </a:p>
      </dgm:t>
    </dgm:pt>
    <dgm:pt modelId="{78C43B83-D8BC-4A46-A6B9-DEDC78980889}" type="pres">
      <dgm:prSet presAssocID="{2365C3D2-257C-4971-A096-DA6B67776DD3}" presName="rootConnector3" presStyleLbl="asst1" presStyleIdx="0" presStyleCnt="1"/>
      <dgm:spPr/>
      <dgm:t>
        <a:bodyPr/>
        <a:lstStyle/>
        <a:p>
          <a:endParaRPr lang="es-EC"/>
        </a:p>
      </dgm:t>
    </dgm:pt>
    <dgm:pt modelId="{8009508E-FE6C-42AA-9E17-C1F8229DD4D6}" type="pres">
      <dgm:prSet presAssocID="{2365C3D2-257C-4971-A096-DA6B67776DD3}" presName="hierChild6" presStyleCnt="0"/>
      <dgm:spPr/>
    </dgm:pt>
    <dgm:pt modelId="{DC3CCA8C-327C-40D1-885F-0FC626978B00}" type="pres">
      <dgm:prSet presAssocID="{2365C3D2-257C-4971-A096-DA6B67776DD3}" presName="hierChild7" presStyleCnt="0"/>
      <dgm:spPr/>
    </dgm:pt>
  </dgm:ptLst>
  <dgm:cxnLst>
    <dgm:cxn modelId="{B0212FF7-FEBD-459C-9EA6-A45114A3C59E}" type="presOf" srcId="{47E96D4C-4BC2-4DFD-81D6-A7ADCEB9FB18}" destId="{D5BF5B51-C121-4A1F-A35F-42F2ACF89E03}" srcOrd="1" destOrd="0" presId="urn:microsoft.com/office/officeart/2008/layout/NameandTitleOrganizationalChart"/>
    <dgm:cxn modelId="{65546A84-F362-4A1C-92C0-91056C37935F}" type="presOf" srcId="{93787067-80BC-4744-9DE8-E868852E8DFA}" destId="{8A406B11-F6FB-4ABA-90C0-C3373F16B58C}" srcOrd="1" destOrd="0" presId="urn:microsoft.com/office/officeart/2008/layout/NameandTitleOrganizationalChart"/>
    <dgm:cxn modelId="{5965563A-AF01-40FD-BDDE-25A7CB9C6C19}" type="presOf" srcId="{477DBBE4-38BB-4E82-85E9-8B9AEAE08283}" destId="{098D8466-5279-4582-99CA-40DB60E71D56}" srcOrd="0" destOrd="0" presId="urn:microsoft.com/office/officeart/2008/layout/NameandTitleOrganizationalChart"/>
    <dgm:cxn modelId="{E5D2E5F3-A327-4381-985F-44E693772A43}" type="presOf" srcId="{FC1A71EE-2FEA-46D2-8254-C1BBEB5C82D0}" destId="{94A9BED1-C6FD-4CF1-9CDD-31C2E717F9A3}" srcOrd="0" destOrd="0" presId="urn:microsoft.com/office/officeart/2008/layout/NameandTitleOrganizationalChart"/>
    <dgm:cxn modelId="{E0029C62-F54B-43D2-A763-3294B01F909D}" type="presOf" srcId="{93787067-80BC-4744-9DE8-E868852E8DFA}" destId="{61EEFFAF-662F-46A9-855E-E06BB2D58A93}" srcOrd="0" destOrd="0" presId="urn:microsoft.com/office/officeart/2008/layout/NameandTitleOrganizationalChart"/>
    <dgm:cxn modelId="{66926BBD-257B-4146-A17E-3621CE5CA345}" type="presOf" srcId="{2D80F990-86CF-4451-BF1F-8FD487EE5592}" destId="{CA370873-E467-4E5E-9C1D-90E0F716DA36}" srcOrd="0" destOrd="0" presId="urn:microsoft.com/office/officeart/2008/layout/NameandTitleOrganizationalChart"/>
    <dgm:cxn modelId="{E81FC1B4-4E7B-46BF-9806-180E1EDADC42}" type="presOf" srcId="{2365C3D2-257C-4971-A096-DA6B67776DD3}" destId="{78C43B83-D8BC-4A46-A6B9-DEDC78980889}" srcOrd="1" destOrd="0" presId="urn:microsoft.com/office/officeart/2008/layout/NameandTitleOrganizationalChart"/>
    <dgm:cxn modelId="{CA4C9B26-B1B8-4802-B189-9ABEE0EE56DA}" srcId="{47E96D4C-4BC2-4DFD-81D6-A7ADCEB9FB18}" destId="{2365C3D2-257C-4971-A096-DA6B67776DD3}" srcOrd="0" destOrd="0" parTransId="{72B7C345-7EE6-454E-88BC-E3A3CFF20BA1}" sibTransId="{54AA31DB-06B7-4EBF-888E-50643D79949B}"/>
    <dgm:cxn modelId="{241C03EC-BD3C-4312-A244-71ED1613FBB4}" srcId="{47E96D4C-4BC2-4DFD-81D6-A7ADCEB9FB18}" destId="{93787067-80BC-4744-9DE8-E868852E8DFA}" srcOrd="1" destOrd="0" parTransId="{E4C23FAE-526B-4FF1-8F6D-24ED77C3B87D}" sibTransId="{477DBBE4-38BB-4E82-85E9-8B9AEAE08283}"/>
    <dgm:cxn modelId="{8C30CB49-2910-4172-879D-A0AAE4F28008}" type="presOf" srcId="{2365C3D2-257C-4971-A096-DA6B67776DD3}" destId="{C6A06793-9965-4DB9-B8A8-2F9EF4A67B18}" srcOrd="0" destOrd="0" presId="urn:microsoft.com/office/officeart/2008/layout/NameandTitleOrganizationalChart"/>
    <dgm:cxn modelId="{29E33126-153E-45E7-809D-C82564A4E224}" type="presOf" srcId="{7951EBD2-AEEB-4346-8EB4-70FFC446A67F}" destId="{8AC38AFE-7516-4B0C-B6A1-8F66DCE0FB84}" srcOrd="0" destOrd="0" presId="urn:microsoft.com/office/officeart/2008/layout/NameandTitleOrganizationalChart"/>
    <dgm:cxn modelId="{F1FEE526-84B0-456D-9C1B-8BB406AA15B3}" type="presOf" srcId="{47D7BB58-4986-4067-8980-538B2B8A0E9B}" destId="{F308D566-8940-4ACB-B706-65CDB51EA3E2}" srcOrd="0" destOrd="0" presId="urn:microsoft.com/office/officeart/2008/layout/NameandTitleOrganizationalChart"/>
    <dgm:cxn modelId="{D2EC5CB0-4FA1-4E22-AD09-D0AB9C68F163}" type="presOf" srcId="{54AA31DB-06B7-4EBF-888E-50643D79949B}" destId="{E9453356-EC42-4E76-A5B7-77C64F8E2B55}" srcOrd="0" destOrd="0" presId="urn:microsoft.com/office/officeart/2008/layout/NameandTitleOrganizationalChart"/>
    <dgm:cxn modelId="{358AF089-989F-42DC-A1B1-CE7CC7971731}" type="presOf" srcId="{6986C1A7-7BD9-4B2A-8166-B8FC2DB9DB3F}" destId="{8028CBE7-76FE-4444-9D96-0113811A4EDC}" srcOrd="0" destOrd="0" presId="urn:microsoft.com/office/officeart/2008/layout/NameandTitleOrganizationalChart"/>
    <dgm:cxn modelId="{B5D29E0B-5CBF-4257-8E2D-AA6F769F867C}" type="presOf" srcId="{66FCEE31-FEDD-42F3-8976-AC9F4228AE5F}" destId="{C58FBC8E-D306-4DE5-8D08-162604B9F3C5}" srcOrd="0" destOrd="0" presId="urn:microsoft.com/office/officeart/2008/layout/NameandTitleOrganizationalChart"/>
    <dgm:cxn modelId="{D4897A96-27BD-4B5F-B776-CA0564C13538}" type="presOf" srcId="{702AB13F-CE28-4D31-9920-64E7BADD9F2D}" destId="{D608662B-12BA-4D95-AFF8-989368E404D5}" srcOrd="0" destOrd="0" presId="urn:microsoft.com/office/officeart/2008/layout/NameandTitleOrganizationalChart"/>
    <dgm:cxn modelId="{799A73DB-14A5-4AAC-A94C-838B49A53C92}" type="presOf" srcId="{73CF5065-6DCA-4C16-AD6D-2D5CB5FAE302}" destId="{851A8469-238B-431E-8F21-12034B6B89FE}" srcOrd="0" destOrd="0" presId="urn:microsoft.com/office/officeart/2008/layout/NameandTitleOrganizationalChart"/>
    <dgm:cxn modelId="{235910BC-D10F-4ACF-B350-EF30AF25B263}" srcId="{7951EBD2-AEEB-4346-8EB4-70FFC446A67F}" destId="{47E96D4C-4BC2-4DFD-81D6-A7ADCEB9FB18}" srcOrd="0" destOrd="0" parTransId="{E007DA32-27A2-4441-B086-3B1665AD5BEF}" sibTransId="{66FCEE31-FEDD-42F3-8976-AC9F4228AE5F}"/>
    <dgm:cxn modelId="{083083BC-0A30-418A-875A-FC2AD3AD8173}" type="presOf" srcId="{FC1A71EE-2FEA-46D2-8254-C1BBEB5C82D0}" destId="{5BF0B81B-9361-4318-98BC-0551F42CB0EC}" srcOrd="1" destOrd="0" presId="urn:microsoft.com/office/officeart/2008/layout/NameandTitleOrganizationalChart"/>
    <dgm:cxn modelId="{1A875B33-AAE1-42F7-85DB-9E2F9883F25A}" type="presOf" srcId="{6986C1A7-7BD9-4B2A-8166-B8FC2DB9DB3F}" destId="{538B8613-3C22-415E-981C-7C9D7F14EFE3}" srcOrd="1" destOrd="0" presId="urn:microsoft.com/office/officeart/2008/layout/NameandTitleOrganizationalChart"/>
    <dgm:cxn modelId="{7534F7CF-E64C-4E6F-AF9A-6150C530F8F4}" type="presOf" srcId="{47E96D4C-4BC2-4DFD-81D6-A7ADCEB9FB18}" destId="{A079E8BE-BEE0-4CEC-891C-9ACF2A7054CE}" srcOrd="0" destOrd="0" presId="urn:microsoft.com/office/officeart/2008/layout/NameandTitleOrganizationalChart"/>
    <dgm:cxn modelId="{97B7CFD1-F086-4CD6-811E-83C225CC5338}" srcId="{47E96D4C-4BC2-4DFD-81D6-A7ADCEB9FB18}" destId="{6986C1A7-7BD9-4B2A-8166-B8FC2DB9DB3F}" srcOrd="2" destOrd="0" parTransId="{2D80F990-86CF-4451-BF1F-8FD487EE5592}" sibTransId="{47D7BB58-4986-4067-8980-538B2B8A0E9B}"/>
    <dgm:cxn modelId="{A4D065AF-0DF4-48EE-9D0D-13E843EA97D5}" type="presOf" srcId="{E4C23FAE-526B-4FF1-8F6D-24ED77C3B87D}" destId="{07E6A3C9-6387-4D8D-8BD0-A35BE1CDE541}" srcOrd="0" destOrd="0" presId="urn:microsoft.com/office/officeart/2008/layout/NameandTitleOrganizationalChart"/>
    <dgm:cxn modelId="{C1500A5C-6110-452A-A818-1A5EC8934B20}" srcId="{47E96D4C-4BC2-4DFD-81D6-A7ADCEB9FB18}" destId="{FC1A71EE-2FEA-46D2-8254-C1BBEB5C82D0}" srcOrd="3" destOrd="0" parTransId="{73CF5065-6DCA-4C16-AD6D-2D5CB5FAE302}" sibTransId="{702AB13F-CE28-4D31-9920-64E7BADD9F2D}"/>
    <dgm:cxn modelId="{E16FEFA9-8904-435D-A748-411226FA2425}" type="presOf" srcId="{72B7C345-7EE6-454E-88BC-E3A3CFF20BA1}" destId="{74080925-0DDA-4862-A0B7-DB080F5A4B00}" srcOrd="0" destOrd="0" presId="urn:microsoft.com/office/officeart/2008/layout/NameandTitleOrganizationalChart"/>
    <dgm:cxn modelId="{6EF3616B-DF53-48AF-A8F6-0557F57C9C32}" type="presParOf" srcId="{8AC38AFE-7516-4B0C-B6A1-8F66DCE0FB84}" destId="{77286F89-8F9D-4FB2-97AC-1922D97C86F3}" srcOrd="0" destOrd="0" presId="urn:microsoft.com/office/officeart/2008/layout/NameandTitleOrganizationalChart"/>
    <dgm:cxn modelId="{1A9C8B9D-9E77-4DFC-AEF2-413AF572C422}" type="presParOf" srcId="{77286F89-8F9D-4FB2-97AC-1922D97C86F3}" destId="{6C0317AB-52BC-48A9-92DE-530AA3E5F616}" srcOrd="0" destOrd="0" presId="urn:microsoft.com/office/officeart/2008/layout/NameandTitleOrganizationalChart"/>
    <dgm:cxn modelId="{4F79015E-5394-4188-8BA7-2A33B0236275}" type="presParOf" srcId="{6C0317AB-52BC-48A9-92DE-530AA3E5F616}" destId="{A079E8BE-BEE0-4CEC-891C-9ACF2A7054CE}" srcOrd="0" destOrd="0" presId="urn:microsoft.com/office/officeart/2008/layout/NameandTitleOrganizationalChart"/>
    <dgm:cxn modelId="{7653227B-499F-4F17-BC15-374DAF94D0D2}" type="presParOf" srcId="{6C0317AB-52BC-48A9-92DE-530AA3E5F616}" destId="{C58FBC8E-D306-4DE5-8D08-162604B9F3C5}" srcOrd="1" destOrd="0" presId="urn:microsoft.com/office/officeart/2008/layout/NameandTitleOrganizationalChart"/>
    <dgm:cxn modelId="{959352B5-736B-4BF8-9355-F563A30EBDDB}" type="presParOf" srcId="{6C0317AB-52BC-48A9-92DE-530AA3E5F616}" destId="{D5BF5B51-C121-4A1F-A35F-42F2ACF89E03}" srcOrd="2" destOrd="0" presId="urn:microsoft.com/office/officeart/2008/layout/NameandTitleOrganizationalChart"/>
    <dgm:cxn modelId="{E4957E40-3E6B-416D-BCF7-C2548F0F3CE4}" type="presParOf" srcId="{77286F89-8F9D-4FB2-97AC-1922D97C86F3}" destId="{F1438205-CBDC-4337-86E9-C733EEFD7078}" srcOrd="1" destOrd="0" presId="urn:microsoft.com/office/officeart/2008/layout/NameandTitleOrganizationalChart"/>
    <dgm:cxn modelId="{6C463360-8471-4955-A026-5AF2D7B450CD}" type="presParOf" srcId="{F1438205-CBDC-4337-86E9-C733EEFD7078}" destId="{07E6A3C9-6387-4D8D-8BD0-A35BE1CDE541}" srcOrd="0" destOrd="0" presId="urn:microsoft.com/office/officeart/2008/layout/NameandTitleOrganizationalChart"/>
    <dgm:cxn modelId="{0E4B96FE-0246-4ED6-99B3-0EB4D6D99F26}" type="presParOf" srcId="{F1438205-CBDC-4337-86E9-C733EEFD7078}" destId="{1713FF1E-9648-4B62-8E00-E3E8B410BDA1}" srcOrd="1" destOrd="0" presId="urn:microsoft.com/office/officeart/2008/layout/NameandTitleOrganizationalChart"/>
    <dgm:cxn modelId="{C1244594-F485-4544-9D93-8F706B6043FF}" type="presParOf" srcId="{1713FF1E-9648-4B62-8E00-E3E8B410BDA1}" destId="{B6F9655E-0306-41F4-A8D8-1DFAC61B5BFB}" srcOrd="0" destOrd="0" presId="urn:microsoft.com/office/officeart/2008/layout/NameandTitleOrganizationalChart"/>
    <dgm:cxn modelId="{0D01CBD5-683A-4383-B7FD-98967737B0AC}" type="presParOf" srcId="{B6F9655E-0306-41F4-A8D8-1DFAC61B5BFB}" destId="{61EEFFAF-662F-46A9-855E-E06BB2D58A93}" srcOrd="0" destOrd="0" presId="urn:microsoft.com/office/officeart/2008/layout/NameandTitleOrganizationalChart"/>
    <dgm:cxn modelId="{7F71FC41-F32F-4792-AA3F-91305270E845}" type="presParOf" srcId="{B6F9655E-0306-41F4-A8D8-1DFAC61B5BFB}" destId="{098D8466-5279-4582-99CA-40DB60E71D56}" srcOrd="1" destOrd="0" presId="urn:microsoft.com/office/officeart/2008/layout/NameandTitleOrganizationalChart"/>
    <dgm:cxn modelId="{AEB80282-833D-4260-BCE0-04A25F5C7398}" type="presParOf" srcId="{B6F9655E-0306-41F4-A8D8-1DFAC61B5BFB}" destId="{8A406B11-F6FB-4ABA-90C0-C3373F16B58C}" srcOrd="2" destOrd="0" presId="urn:microsoft.com/office/officeart/2008/layout/NameandTitleOrganizationalChart"/>
    <dgm:cxn modelId="{CA162CB5-14DD-4FC9-A7B8-70EEA1A932A4}" type="presParOf" srcId="{1713FF1E-9648-4B62-8E00-E3E8B410BDA1}" destId="{073E1D4A-4A60-4779-B79A-10DFE4A2D78E}" srcOrd="1" destOrd="0" presId="urn:microsoft.com/office/officeart/2008/layout/NameandTitleOrganizationalChart"/>
    <dgm:cxn modelId="{75393D3E-51C1-4D28-A991-5493F1E66332}" type="presParOf" srcId="{1713FF1E-9648-4B62-8E00-E3E8B410BDA1}" destId="{0F097C72-8AE8-4225-AB9C-3D0197A68514}" srcOrd="2" destOrd="0" presId="urn:microsoft.com/office/officeart/2008/layout/NameandTitleOrganizationalChart"/>
    <dgm:cxn modelId="{B39F191C-E116-497E-A531-C34C8D63E502}" type="presParOf" srcId="{F1438205-CBDC-4337-86E9-C733EEFD7078}" destId="{CA370873-E467-4E5E-9C1D-90E0F716DA36}" srcOrd="2" destOrd="0" presId="urn:microsoft.com/office/officeart/2008/layout/NameandTitleOrganizationalChart"/>
    <dgm:cxn modelId="{32E7F75E-5919-4714-B2B8-BA00E692CDB1}" type="presParOf" srcId="{F1438205-CBDC-4337-86E9-C733EEFD7078}" destId="{C927072E-6782-41C2-9164-64C16E9EC148}" srcOrd="3" destOrd="0" presId="urn:microsoft.com/office/officeart/2008/layout/NameandTitleOrganizationalChart"/>
    <dgm:cxn modelId="{501889E4-6040-4142-AA26-5B683198CB4F}" type="presParOf" srcId="{C927072E-6782-41C2-9164-64C16E9EC148}" destId="{11A9191D-F386-4EEA-98F1-9BF94C3FA2A5}" srcOrd="0" destOrd="0" presId="urn:microsoft.com/office/officeart/2008/layout/NameandTitleOrganizationalChart"/>
    <dgm:cxn modelId="{9613A9A3-8780-4302-800E-667C688FDBFF}" type="presParOf" srcId="{11A9191D-F386-4EEA-98F1-9BF94C3FA2A5}" destId="{8028CBE7-76FE-4444-9D96-0113811A4EDC}" srcOrd="0" destOrd="0" presId="urn:microsoft.com/office/officeart/2008/layout/NameandTitleOrganizationalChart"/>
    <dgm:cxn modelId="{E617780D-0E30-46E1-985C-58AB884D673F}" type="presParOf" srcId="{11A9191D-F386-4EEA-98F1-9BF94C3FA2A5}" destId="{F308D566-8940-4ACB-B706-65CDB51EA3E2}" srcOrd="1" destOrd="0" presId="urn:microsoft.com/office/officeart/2008/layout/NameandTitleOrganizationalChart"/>
    <dgm:cxn modelId="{CBF9B7FB-3264-437E-9DF0-D11E545E5C4E}" type="presParOf" srcId="{11A9191D-F386-4EEA-98F1-9BF94C3FA2A5}" destId="{538B8613-3C22-415E-981C-7C9D7F14EFE3}" srcOrd="2" destOrd="0" presId="urn:microsoft.com/office/officeart/2008/layout/NameandTitleOrganizationalChart"/>
    <dgm:cxn modelId="{E88EAD57-EB48-4169-8348-51755413BCA5}" type="presParOf" srcId="{C927072E-6782-41C2-9164-64C16E9EC148}" destId="{77E4CA1B-0BF6-41E0-BDA3-9D9AA233C1B2}" srcOrd="1" destOrd="0" presId="urn:microsoft.com/office/officeart/2008/layout/NameandTitleOrganizationalChart"/>
    <dgm:cxn modelId="{0AB4E634-AA00-4021-998D-8961252B2F55}" type="presParOf" srcId="{C927072E-6782-41C2-9164-64C16E9EC148}" destId="{6331ACF8-DFD8-4432-AB9D-24B046ACBF29}" srcOrd="2" destOrd="0" presId="urn:microsoft.com/office/officeart/2008/layout/NameandTitleOrganizationalChart"/>
    <dgm:cxn modelId="{568C2CE1-C865-44B1-9635-F1DA20D3113B}" type="presParOf" srcId="{F1438205-CBDC-4337-86E9-C733EEFD7078}" destId="{851A8469-238B-431E-8F21-12034B6B89FE}" srcOrd="4" destOrd="0" presId="urn:microsoft.com/office/officeart/2008/layout/NameandTitleOrganizationalChart"/>
    <dgm:cxn modelId="{76DBADDB-39C6-43F4-9840-CFCE4F591054}" type="presParOf" srcId="{F1438205-CBDC-4337-86E9-C733EEFD7078}" destId="{6BF91EE5-5E96-42FD-AFBD-4C09DD8EC2CE}" srcOrd="5" destOrd="0" presId="urn:microsoft.com/office/officeart/2008/layout/NameandTitleOrganizationalChart"/>
    <dgm:cxn modelId="{D2CAA6B0-9DA0-42DE-8165-84770671F24D}" type="presParOf" srcId="{6BF91EE5-5E96-42FD-AFBD-4C09DD8EC2CE}" destId="{F601FA03-3CE7-462B-BC28-F463ABFB0446}" srcOrd="0" destOrd="0" presId="urn:microsoft.com/office/officeart/2008/layout/NameandTitleOrganizationalChart"/>
    <dgm:cxn modelId="{FC23FD5F-48D6-431D-9410-CB5ABAC21C4B}" type="presParOf" srcId="{F601FA03-3CE7-462B-BC28-F463ABFB0446}" destId="{94A9BED1-C6FD-4CF1-9CDD-31C2E717F9A3}" srcOrd="0" destOrd="0" presId="urn:microsoft.com/office/officeart/2008/layout/NameandTitleOrganizationalChart"/>
    <dgm:cxn modelId="{955E2CCA-DB6B-4850-BF26-C87C3AA6866A}" type="presParOf" srcId="{F601FA03-3CE7-462B-BC28-F463ABFB0446}" destId="{D608662B-12BA-4D95-AFF8-989368E404D5}" srcOrd="1" destOrd="0" presId="urn:microsoft.com/office/officeart/2008/layout/NameandTitleOrganizationalChart"/>
    <dgm:cxn modelId="{FEB9CF66-9DE6-4290-ACC5-CC42C089DA26}" type="presParOf" srcId="{F601FA03-3CE7-462B-BC28-F463ABFB0446}" destId="{5BF0B81B-9361-4318-98BC-0551F42CB0EC}" srcOrd="2" destOrd="0" presId="urn:microsoft.com/office/officeart/2008/layout/NameandTitleOrganizationalChart"/>
    <dgm:cxn modelId="{9CABC1DE-9020-486F-AEB3-425B6A8D11A5}" type="presParOf" srcId="{6BF91EE5-5E96-42FD-AFBD-4C09DD8EC2CE}" destId="{50841746-841E-45C6-9AA6-4B7B83A471B3}" srcOrd="1" destOrd="0" presId="urn:microsoft.com/office/officeart/2008/layout/NameandTitleOrganizationalChart"/>
    <dgm:cxn modelId="{8A3E3E23-7D2D-444D-8281-03D3BF609379}" type="presParOf" srcId="{6BF91EE5-5E96-42FD-AFBD-4C09DD8EC2CE}" destId="{080AFFDC-ED81-49A7-BBBA-3850AAD74A52}" srcOrd="2" destOrd="0" presId="urn:microsoft.com/office/officeart/2008/layout/NameandTitleOrganizationalChart"/>
    <dgm:cxn modelId="{1B921289-C5E0-41F4-9E33-A69CF7160B8A}" type="presParOf" srcId="{77286F89-8F9D-4FB2-97AC-1922D97C86F3}" destId="{B796B74A-3126-48C6-B15D-FF64F7184FBD}" srcOrd="2" destOrd="0" presId="urn:microsoft.com/office/officeart/2008/layout/NameandTitleOrganizationalChart"/>
    <dgm:cxn modelId="{DAC7E012-476C-433B-A635-FB607509962A}" type="presParOf" srcId="{B796B74A-3126-48C6-B15D-FF64F7184FBD}" destId="{74080925-0DDA-4862-A0B7-DB080F5A4B00}" srcOrd="0" destOrd="0" presId="urn:microsoft.com/office/officeart/2008/layout/NameandTitleOrganizationalChart"/>
    <dgm:cxn modelId="{3354E0DD-DA6C-4BCC-B02D-46BFBB0FEE74}" type="presParOf" srcId="{B796B74A-3126-48C6-B15D-FF64F7184FBD}" destId="{3E2B7408-87EC-4414-AA25-AB3FB7230C05}" srcOrd="1" destOrd="0" presId="urn:microsoft.com/office/officeart/2008/layout/NameandTitleOrganizationalChart"/>
    <dgm:cxn modelId="{7A05F019-C872-4C71-B9C2-C80F977DED09}" type="presParOf" srcId="{3E2B7408-87EC-4414-AA25-AB3FB7230C05}" destId="{1C9EDFEF-6F4D-4BD0-B95D-6212772C540F}" srcOrd="0" destOrd="0" presId="urn:microsoft.com/office/officeart/2008/layout/NameandTitleOrganizationalChart"/>
    <dgm:cxn modelId="{C151B73E-0874-42C5-9AC5-1E55E09326E0}" type="presParOf" srcId="{1C9EDFEF-6F4D-4BD0-B95D-6212772C540F}" destId="{C6A06793-9965-4DB9-B8A8-2F9EF4A67B18}" srcOrd="0" destOrd="0" presId="urn:microsoft.com/office/officeart/2008/layout/NameandTitleOrganizationalChart"/>
    <dgm:cxn modelId="{484C2BA8-CCDE-4C99-AE10-1C3AA4A643C3}" type="presParOf" srcId="{1C9EDFEF-6F4D-4BD0-B95D-6212772C540F}" destId="{E9453356-EC42-4E76-A5B7-77C64F8E2B55}" srcOrd="1" destOrd="0" presId="urn:microsoft.com/office/officeart/2008/layout/NameandTitleOrganizationalChart"/>
    <dgm:cxn modelId="{6C002987-6EC6-4AE5-ADED-42B9EBEC5820}" type="presParOf" srcId="{1C9EDFEF-6F4D-4BD0-B95D-6212772C540F}" destId="{78C43B83-D8BC-4A46-A6B9-DEDC78980889}" srcOrd="2" destOrd="0" presId="urn:microsoft.com/office/officeart/2008/layout/NameandTitleOrganizationalChart"/>
    <dgm:cxn modelId="{A67650BC-A196-4E6B-9C92-111D998F26C9}" type="presParOf" srcId="{3E2B7408-87EC-4414-AA25-AB3FB7230C05}" destId="{8009508E-FE6C-42AA-9E17-C1F8229DD4D6}" srcOrd="1" destOrd="0" presId="urn:microsoft.com/office/officeart/2008/layout/NameandTitleOrganizationalChart"/>
    <dgm:cxn modelId="{2DABAFD6-3632-461B-B874-739B3E034C47}" type="presParOf" srcId="{3E2B7408-87EC-4414-AA25-AB3FB7230C05}" destId="{DC3CCA8C-327C-40D1-885F-0FC626978B00}"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D1DCAF-156F-4B90-801E-55D46159E1A8}" type="doc">
      <dgm:prSet loTypeId="urn:microsoft.com/office/officeart/2005/8/layout/bProcess2" loCatId="process" qsTypeId="urn:microsoft.com/office/officeart/2005/8/quickstyle/simple1" qsCatId="simple" csTypeId="urn:microsoft.com/office/officeart/2005/8/colors/colorful5" csCatId="colorful" phldr="1"/>
      <dgm:spPr/>
      <dgm:t>
        <a:bodyPr/>
        <a:lstStyle/>
        <a:p>
          <a:endParaRPr lang="es-EC"/>
        </a:p>
      </dgm:t>
    </dgm:pt>
    <dgm:pt modelId="{78D59011-D153-495F-8AA5-C70B6F2F4175}">
      <dgm:prSet phldrT="[Texto]" custT="1"/>
      <dgm:spPr/>
      <dgm:t>
        <a:bodyPr/>
        <a:lstStyle/>
        <a:p>
          <a:r>
            <a:rPr lang="es-EC" sz="1800" b="1" dirty="0" smtClean="0">
              <a:solidFill>
                <a:schemeClr val="tx1"/>
              </a:solidFill>
            </a:rPr>
            <a:t>TRÁMITE</a:t>
          </a:r>
          <a:r>
            <a:rPr lang="es-EC" sz="1100" dirty="0" smtClean="0">
              <a:solidFill>
                <a:schemeClr val="tx1"/>
              </a:solidFill>
            </a:rPr>
            <a:t> </a:t>
          </a:r>
          <a:endParaRPr lang="es-EC" sz="1100" dirty="0">
            <a:solidFill>
              <a:schemeClr val="tx1"/>
            </a:solidFill>
          </a:endParaRPr>
        </a:p>
      </dgm:t>
    </dgm:pt>
    <dgm:pt modelId="{456BA4B5-0119-4732-8B04-2062C943A2CD}" type="parTrans" cxnId="{C1F04007-9475-4634-99D2-4AA2482DE5CB}">
      <dgm:prSet/>
      <dgm:spPr/>
      <dgm:t>
        <a:bodyPr/>
        <a:lstStyle/>
        <a:p>
          <a:endParaRPr lang="es-EC"/>
        </a:p>
      </dgm:t>
    </dgm:pt>
    <dgm:pt modelId="{BFFB6851-A36C-482F-9389-68AC50B9360C}" type="sibTrans" cxnId="{C1F04007-9475-4634-99D2-4AA2482DE5CB}">
      <dgm:prSet/>
      <dgm:spPr/>
      <dgm:t>
        <a:bodyPr/>
        <a:lstStyle/>
        <a:p>
          <a:endParaRPr lang="es-EC"/>
        </a:p>
      </dgm:t>
    </dgm:pt>
    <dgm:pt modelId="{C8A22563-BA5B-4F50-BA94-59866DEEB740}">
      <dgm:prSet phldrT="[Texto]" custT="1"/>
      <dgm:spPr/>
      <dgm:t>
        <a:bodyPr/>
        <a:lstStyle/>
        <a:p>
          <a:r>
            <a:rPr lang="es-EC" sz="1000" dirty="0" smtClean="0">
              <a:solidFill>
                <a:schemeClr val="tx1"/>
              </a:solidFill>
            </a:rPr>
            <a:t>DEMANDA </a:t>
          </a:r>
        </a:p>
        <a:p>
          <a:r>
            <a:rPr lang="es-EC" sz="1000" dirty="0" smtClean="0">
              <a:solidFill>
                <a:schemeClr val="tx1"/>
              </a:solidFill>
            </a:rPr>
            <a:t>ART. 142-143</a:t>
          </a:r>
          <a:endParaRPr lang="es-EC" sz="1000" dirty="0">
            <a:solidFill>
              <a:schemeClr val="tx1"/>
            </a:solidFill>
          </a:endParaRPr>
        </a:p>
      </dgm:t>
    </dgm:pt>
    <dgm:pt modelId="{D32CB489-5D3A-4039-9E0F-FEE9E18F8E24}" type="parTrans" cxnId="{6D3EFC28-3C2E-4507-B241-F88554D82F15}">
      <dgm:prSet/>
      <dgm:spPr/>
      <dgm:t>
        <a:bodyPr/>
        <a:lstStyle/>
        <a:p>
          <a:endParaRPr lang="es-EC"/>
        </a:p>
      </dgm:t>
    </dgm:pt>
    <dgm:pt modelId="{51F55270-B30C-494D-B0CD-C165718327D7}" type="sibTrans" cxnId="{6D3EFC28-3C2E-4507-B241-F88554D82F15}">
      <dgm:prSet/>
      <dgm:spPr/>
      <dgm:t>
        <a:bodyPr/>
        <a:lstStyle/>
        <a:p>
          <a:endParaRPr lang="es-EC"/>
        </a:p>
      </dgm:t>
    </dgm:pt>
    <dgm:pt modelId="{398CE46D-751D-4E54-824B-4A4899B981B1}">
      <dgm:prSet phldrT="[Texto]" custT="1"/>
      <dgm:spPr/>
      <dgm:t>
        <a:bodyPr/>
        <a:lstStyle/>
        <a:p>
          <a:r>
            <a:rPr lang="es-EC" sz="1000" dirty="0" smtClean="0">
              <a:solidFill>
                <a:schemeClr val="tx1"/>
              </a:solidFill>
            </a:rPr>
            <a:t>CALIFICAÓN</a:t>
          </a:r>
          <a:endParaRPr lang="es-EC" sz="1000" dirty="0">
            <a:solidFill>
              <a:schemeClr val="tx1"/>
            </a:solidFill>
          </a:endParaRPr>
        </a:p>
      </dgm:t>
    </dgm:pt>
    <dgm:pt modelId="{DC560F5A-AC24-45EE-A04D-C0C7FF1DE2EC}" type="parTrans" cxnId="{2968FC51-9DBB-4AFB-95D6-1339331BF698}">
      <dgm:prSet/>
      <dgm:spPr/>
      <dgm:t>
        <a:bodyPr/>
        <a:lstStyle/>
        <a:p>
          <a:endParaRPr lang="es-EC"/>
        </a:p>
      </dgm:t>
    </dgm:pt>
    <dgm:pt modelId="{6ADBD4DB-EEB0-4A0D-A20A-AEC17929B375}" type="sibTrans" cxnId="{2968FC51-9DBB-4AFB-95D6-1339331BF698}">
      <dgm:prSet/>
      <dgm:spPr/>
      <dgm:t>
        <a:bodyPr/>
        <a:lstStyle/>
        <a:p>
          <a:endParaRPr lang="es-EC"/>
        </a:p>
      </dgm:t>
    </dgm:pt>
    <dgm:pt modelId="{5321CB6D-D11B-4292-941B-0FAA459284A3}">
      <dgm:prSet phldrT="[Texto]" custT="1"/>
      <dgm:spPr/>
      <dgm:t>
        <a:bodyPr/>
        <a:lstStyle/>
        <a:p>
          <a:pPr algn="just"/>
          <a:r>
            <a:rPr lang="es-EC" sz="1000" dirty="0" smtClean="0">
              <a:solidFill>
                <a:schemeClr val="tx1"/>
              </a:solidFill>
            </a:rPr>
            <a:t>INSCRIPCIÓN EN EL REGISTRO DE PROPIEDAD</a:t>
          </a:r>
          <a:endParaRPr lang="es-EC" sz="1000" dirty="0">
            <a:solidFill>
              <a:schemeClr val="tx1"/>
            </a:solidFill>
          </a:endParaRPr>
        </a:p>
      </dgm:t>
    </dgm:pt>
    <dgm:pt modelId="{DE459932-4F10-4E4B-A8B0-CDF8B1213F66}" type="parTrans" cxnId="{04BB6FE6-07BF-41EE-ACCC-97A733179726}">
      <dgm:prSet/>
      <dgm:spPr/>
      <dgm:t>
        <a:bodyPr/>
        <a:lstStyle/>
        <a:p>
          <a:endParaRPr lang="es-EC"/>
        </a:p>
      </dgm:t>
    </dgm:pt>
    <dgm:pt modelId="{B2F35E5D-1FA5-4D45-9136-39E47AD50B2D}" type="sibTrans" cxnId="{04BB6FE6-07BF-41EE-ACCC-97A733179726}">
      <dgm:prSet/>
      <dgm:spPr/>
      <dgm:t>
        <a:bodyPr/>
        <a:lstStyle/>
        <a:p>
          <a:endParaRPr lang="es-EC"/>
        </a:p>
      </dgm:t>
    </dgm:pt>
    <dgm:pt modelId="{D09E278C-6D5C-4B6B-B0FF-91437B34221D}">
      <dgm:prSet phldrT="[Texto]" custT="1"/>
      <dgm:spPr/>
      <dgm:t>
        <a:bodyPr/>
        <a:lstStyle/>
        <a:p>
          <a:r>
            <a:rPr lang="es-EC" sz="1000" dirty="0" smtClean="0">
              <a:solidFill>
                <a:schemeClr val="tx1"/>
              </a:solidFill>
            </a:rPr>
            <a:t>AUDIENCIA PRELIMINAR</a:t>
          </a:r>
          <a:endParaRPr lang="es-EC" sz="1000" dirty="0">
            <a:solidFill>
              <a:schemeClr val="tx1"/>
            </a:solidFill>
          </a:endParaRPr>
        </a:p>
      </dgm:t>
    </dgm:pt>
    <dgm:pt modelId="{81E4F289-69BC-4E30-9CF0-62F5370D846A}" type="parTrans" cxnId="{F41467C5-D065-42A5-9CF3-5664AD39039E}">
      <dgm:prSet/>
      <dgm:spPr/>
      <dgm:t>
        <a:bodyPr/>
        <a:lstStyle/>
        <a:p>
          <a:endParaRPr lang="es-EC"/>
        </a:p>
      </dgm:t>
    </dgm:pt>
    <dgm:pt modelId="{23E8DE61-7BB7-438E-B994-97C6D4F82754}" type="sibTrans" cxnId="{F41467C5-D065-42A5-9CF3-5664AD39039E}">
      <dgm:prSet/>
      <dgm:spPr/>
      <dgm:t>
        <a:bodyPr/>
        <a:lstStyle/>
        <a:p>
          <a:endParaRPr lang="es-EC"/>
        </a:p>
      </dgm:t>
    </dgm:pt>
    <dgm:pt modelId="{1757468F-C42C-4CDC-8CA2-01574210A73D}">
      <dgm:prSet phldrT="[Texto]"/>
      <dgm:spPr/>
      <dgm:t>
        <a:bodyPr/>
        <a:lstStyle/>
        <a:p>
          <a:r>
            <a:rPr lang="es-ES" dirty="0" smtClean="0"/>
            <a:t> </a:t>
          </a:r>
          <a:r>
            <a:rPr lang="es-ES" dirty="0" smtClean="0">
              <a:solidFill>
                <a:schemeClr val="tx1"/>
              </a:solidFill>
            </a:rPr>
            <a:t>INSCRIPCIÓN DE LA SENTENCIA EN EL REGISTRO DE PROPIEDAD</a:t>
          </a:r>
          <a:endParaRPr lang="es-EC" dirty="0">
            <a:solidFill>
              <a:schemeClr val="tx1"/>
            </a:solidFill>
          </a:endParaRPr>
        </a:p>
      </dgm:t>
    </dgm:pt>
    <dgm:pt modelId="{087B92A2-974B-4F0E-80BA-20442428E5B0}" type="parTrans" cxnId="{0973CCCB-8F84-4429-81AD-37F59A6A697D}">
      <dgm:prSet/>
      <dgm:spPr/>
      <dgm:t>
        <a:bodyPr/>
        <a:lstStyle/>
        <a:p>
          <a:endParaRPr lang="es-EC"/>
        </a:p>
      </dgm:t>
    </dgm:pt>
    <dgm:pt modelId="{D959920C-6F16-462E-BB12-82C8FFCF372D}" type="sibTrans" cxnId="{0973CCCB-8F84-4429-81AD-37F59A6A697D}">
      <dgm:prSet/>
      <dgm:spPr/>
      <dgm:t>
        <a:bodyPr/>
        <a:lstStyle/>
        <a:p>
          <a:endParaRPr lang="es-EC"/>
        </a:p>
      </dgm:t>
    </dgm:pt>
    <dgm:pt modelId="{1DEA389E-678A-438E-9384-B732F21BD561}">
      <dgm:prSet phldrT="[Texto]" custT="1"/>
      <dgm:spPr/>
      <dgm:t>
        <a:bodyPr/>
        <a:lstStyle/>
        <a:p>
          <a:pPr algn="just"/>
          <a:r>
            <a:rPr lang="es-EC" sz="1000" dirty="0" smtClean="0">
              <a:solidFill>
                <a:schemeClr val="tx1"/>
              </a:solidFill>
            </a:rPr>
            <a:t>CONVOCATORIA DE AUDIENCIA</a:t>
          </a:r>
          <a:endParaRPr lang="es-EC" sz="1000" dirty="0">
            <a:solidFill>
              <a:schemeClr val="tx1"/>
            </a:solidFill>
          </a:endParaRPr>
        </a:p>
      </dgm:t>
    </dgm:pt>
    <dgm:pt modelId="{C8B6F646-1424-49D4-8B69-59B09FB1059F}" type="sibTrans" cxnId="{7F693C50-7316-4BAE-9CAA-CA9B15170947}">
      <dgm:prSet/>
      <dgm:spPr/>
      <dgm:t>
        <a:bodyPr/>
        <a:lstStyle/>
        <a:p>
          <a:endParaRPr lang="es-EC"/>
        </a:p>
      </dgm:t>
    </dgm:pt>
    <dgm:pt modelId="{B9DFD534-E1B1-465C-8542-52799CF97D8C}" type="parTrans" cxnId="{7F693C50-7316-4BAE-9CAA-CA9B15170947}">
      <dgm:prSet/>
      <dgm:spPr/>
      <dgm:t>
        <a:bodyPr/>
        <a:lstStyle/>
        <a:p>
          <a:endParaRPr lang="es-EC"/>
        </a:p>
      </dgm:t>
    </dgm:pt>
    <dgm:pt modelId="{F629E511-6AC0-4DCB-AFFB-2557A18C83AE}">
      <dgm:prSet phldrT="[Texto]" custT="1"/>
      <dgm:spPr/>
      <dgm:t>
        <a:bodyPr/>
        <a:lstStyle/>
        <a:p>
          <a:pPr algn="just"/>
          <a:r>
            <a:rPr lang="es-EC" sz="1000" dirty="0" smtClean="0">
              <a:solidFill>
                <a:schemeClr val="tx1"/>
              </a:solidFill>
            </a:rPr>
            <a:t>CONTESTACIÓN </a:t>
          </a:r>
        </a:p>
        <a:p>
          <a:pPr algn="just"/>
          <a:r>
            <a:rPr lang="es-EC" sz="1000" dirty="0" smtClean="0">
              <a:solidFill>
                <a:schemeClr val="tx1"/>
              </a:solidFill>
            </a:rPr>
            <a:t>A LA DEMANDA</a:t>
          </a:r>
          <a:endParaRPr lang="es-EC" sz="1000" dirty="0">
            <a:solidFill>
              <a:schemeClr val="tx1"/>
            </a:solidFill>
          </a:endParaRPr>
        </a:p>
      </dgm:t>
    </dgm:pt>
    <dgm:pt modelId="{89F9DA73-A988-4D4D-BFC9-95E1FBCCF9F5}" type="sibTrans" cxnId="{B0165F88-8876-4199-810E-63403F3901A3}">
      <dgm:prSet/>
      <dgm:spPr/>
      <dgm:t>
        <a:bodyPr/>
        <a:lstStyle/>
        <a:p>
          <a:endParaRPr lang="es-EC"/>
        </a:p>
      </dgm:t>
    </dgm:pt>
    <dgm:pt modelId="{065E7306-EC3A-47A3-A098-AC3104E956F5}" type="parTrans" cxnId="{B0165F88-8876-4199-810E-63403F3901A3}">
      <dgm:prSet/>
      <dgm:spPr/>
      <dgm:t>
        <a:bodyPr/>
        <a:lstStyle/>
        <a:p>
          <a:endParaRPr lang="es-EC"/>
        </a:p>
      </dgm:t>
    </dgm:pt>
    <dgm:pt modelId="{2B4B71B9-45A6-4924-ACE1-7798FF5AF40F}">
      <dgm:prSet phldrT="[Texto]" custT="1"/>
      <dgm:spPr/>
      <dgm:t>
        <a:bodyPr/>
        <a:lstStyle/>
        <a:p>
          <a:pPr algn="just"/>
          <a:r>
            <a:rPr lang="es-EC" sz="800" dirty="0" smtClean="0">
              <a:solidFill>
                <a:schemeClr val="tx1"/>
              </a:solidFill>
            </a:rPr>
            <a:t>CITACIÓN A LOS </a:t>
          </a:r>
          <a:r>
            <a:rPr lang="es-EC" sz="1000" dirty="0" smtClean="0">
              <a:solidFill>
                <a:schemeClr val="tx1"/>
              </a:solidFill>
            </a:rPr>
            <a:t>DEMANDADOS</a:t>
          </a:r>
          <a:r>
            <a:rPr lang="es-EC" sz="800" dirty="0" smtClean="0">
              <a:solidFill>
                <a:schemeClr val="tx1"/>
              </a:solidFill>
            </a:rPr>
            <a:t> </a:t>
          </a:r>
          <a:endParaRPr lang="es-EC" sz="800" dirty="0">
            <a:solidFill>
              <a:schemeClr val="tx1"/>
            </a:solidFill>
          </a:endParaRPr>
        </a:p>
      </dgm:t>
    </dgm:pt>
    <dgm:pt modelId="{D1C5762F-9B4D-4962-8F70-E8573B63B558}" type="sibTrans" cxnId="{93741384-1A46-4C55-8C48-A211AAE84667}">
      <dgm:prSet/>
      <dgm:spPr/>
      <dgm:t>
        <a:bodyPr/>
        <a:lstStyle/>
        <a:p>
          <a:endParaRPr lang="es-EC"/>
        </a:p>
      </dgm:t>
    </dgm:pt>
    <dgm:pt modelId="{A44C38F9-3B60-4D53-93E5-936D176AE72F}" type="parTrans" cxnId="{93741384-1A46-4C55-8C48-A211AAE84667}">
      <dgm:prSet/>
      <dgm:spPr/>
      <dgm:t>
        <a:bodyPr/>
        <a:lstStyle/>
        <a:p>
          <a:endParaRPr lang="es-EC"/>
        </a:p>
      </dgm:t>
    </dgm:pt>
    <dgm:pt modelId="{474F6811-8702-4505-98A0-3693233B301D}">
      <dgm:prSet phldrT="[Texto]"/>
      <dgm:spPr/>
      <dgm:t>
        <a:bodyPr/>
        <a:lstStyle/>
        <a:p>
          <a:r>
            <a:rPr lang="es-EC" dirty="0" smtClean="0">
              <a:solidFill>
                <a:schemeClr val="tx1"/>
              </a:solidFill>
            </a:rPr>
            <a:t>AUDIENCIA DE JUICIO</a:t>
          </a:r>
          <a:endParaRPr lang="es-EC" dirty="0">
            <a:solidFill>
              <a:schemeClr val="tx1"/>
            </a:solidFill>
          </a:endParaRPr>
        </a:p>
      </dgm:t>
    </dgm:pt>
    <dgm:pt modelId="{41CFA17E-3A90-4F1E-B630-51C897471742}" type="parTrans" cxnId="{3CC7E765-716F-41CE-8A3E-22FAB682C20E}">
      <dgm:prSet/>
      <dgm:spPr/>
      <dgm:t>
        <a:bodyPr/>
        <a:lstStyle/>
        <a:p>
          <a:endParaRPr lang="es-EC"/>
        </a:p>
      </dgm:t>
    </dgm:pt>
    <dgm:pt modelId="{B30FBCCC-CC59-477C-932B-3575B17D9EF1}" type="sibTrans" cxnId="{3CC7E765-716F-41CE-8A3E-22FAB682C20E}">
      <dgm:prSet/>
      <dgm:spPr/>
      <dgm:t>
        <a:bodyPr/>
        <a:lstStyle/>
        <a:p>
          <a:endParaRPr lang="es-EC"/>
        </a:p>
      </dgm:t>
    </dgm:pt>
    <dgm:pt modelId="{E3AF7F5E-687C-4E3E-93F8-D85CBCB8AE5A}">
      <dgm:prSet phldrT="[Texto]"/>
      <dgm:spPr/>
      <dgm:t>
        <a:bodyPr/>
        <a:lstStyle/>
        <a:p>
          <a:r>
            <a:rPr lang="es-EC" dirty="0" smtClean="0">
              <a:solidFill>
                <a:schemeClr val="tx1"/>
              </a:solidFill>
            </a:rPr>
            <a:t>SENTENCIA EJECUTORIADA</a:t>
          </a:r>
          <a:endParaRPr lang="es-EC" dirty="0">
            <a:solidFill>
              <a:schemeClr val="tx1"/>
            </a:solidFill>
          </a:endParaRPr>
        </a:p>
      </dgm:t>
    </dgm:pt>
    <dgm:pt modelId="{860D6989-135D-4E21-AD6C-11B999C25E9F}" type="parTrans" cxnId="{3199A860-3E81-47CF-B59A-80A54E534FD3}">
      <dgm:prSet/>
      <dgm:spPr/>
      <dgm:t>
        <a:bodyPr/>
        <a:lstStyle/>
        <a:p>
          <a:endParaRPr lang="es-EC"/>
        </a:p>
      </dgm:t>
    </dgm:pt>
    <dgm:pt modelId="{1EB2D116-7415-40B5-8487-50BB54AE04B1}" type="sibTrans" cxnId="{3199A860-3E81-47CF-B59A-80A54E534FD3}">
      <dgm:prSet/>
      <dgm:spPr/>
      <dgm:t>
        <a:bodyPr/>
        <a:lstStyle/>
        <a:p>
          <a:endParaRPr lang="es-EC"/>
        </a:p>
      </dgm:t>
    </dgm:pt>
    <dgm:pt modelId="{AE11E280-3ABC-40A9-9451-A5943285A464}" type="pres">
      <dgm:prSet presAssocID="{69D1DCAF-156F-4B90-801E-55D46159E1A8}" presName="diagram" presStyleCnt="0">
        <dgm:presLayoutVars>
          <dgm:dir/>
          <dgm:resizeHandles/>
        </dgm:presLayoutVars>
      </dgm:prSet>
      <dgm:spPr/>
      <dgm:t>
        <a:bodyPr/>
        <a:lstStyle/>
        <a:p>
          <a:endParaRPr lang="es-EC"/>
        </a:p>
      </dgm:t>
    </dgm:pt>
    <dgm:pt modelId="{06D65498-33D8-4FFF-B3F5-12D64D9CC169}" type="pres">
      <dgm:prSet presAssocID="{78D59011-D153-495F-8AA5-C70B6F2F4175}" presName="firstNode" presStyleLbl="node1" presStyleIdx="0" presStyleCnt="11" custScaleX="124707">
        <dgm:presLayoutVars>
          <dgm:bulletEnabled val="1"/>
        </dgm:presLayoutVars>
      </dgm:prSet>
      <dgm:spPr/>
      <dgm:t>
        <a:bodyPr/>
        <a:lstStyle/>
        <a:p>
          <a:endParaRPr lang="es-EC"/>
        </a:p>
      </dgm:t>
    </dgm:pt>
    <dgm:pt modelId="{61DCA02B-DCEE-465D-975D-10F9012B500C}" type="pres">
      <dgm:prSet presAssocID="{BFFB6851-A36C-482F-9389-68AC50B9360C}" presName="sibTrans" presStyleLbl="sibTrans2D1" presStyleIdx="0" presStyleCnt="10"/>
      <dgm:spPr/>
      <dgm:t>
        <a:bodyPr/>
        <a:lstStyle/>
        <a:p>
          <a:endParaRPr lang="es-EC"/>
        </a:p>
      </dgm:t>
    </dgm:pt>
    <dgm:pt modelId="{502CA296-DD84-4020-B536-142C2F3ECCDD}" type="pres">
      <dgm:prSet presAssocID="{C8A22563-BA5B-4F50-BA94-59866DEEB740}" presName="middleNode" presStyleCnt="0"/>
      <dgm:spPr/>
    </dgm:pt>
    <dgm:pt modelId="{6EE93FEB-8EE2-4603-A424-E7221B5B919D}" type="pres">
      <dgm:prSet presAssocID="{C8A22563-BA5B-4F50-BA94-59866DEEB740}" presName="padding" presStyleLbl="node1" presStyleIdx="0" presStyleCnt="11"/>
      <dgm:spPr/>
    </dgm:pt>
    <dgm:pt modelId="{A4F88C5A-7387-4AD6-8D87-350E2DBA55E3}" type="pres">
      <dgm:prSet presAssocID="{C8A22563-BA5B-4F50-BA94-59866DEEB740}" presName="shape" presStyleLbl="node1" presStyleIdx="1" presStyleCnt="11" custScaleX="148667">
        <dgm:presLayoutVars>
          <dgm:bulletEnabled val="1"/>
        </dgm:presLayoutVars>
      </dgm:prSet>
      <dgm:spPr/>
      <dgm:t>
        <a:bodyPr/>
        <a:lstStyle/>
        <a:p>
          <a:endParaRPr lang="es-EC"/>
        </a:p>
      </dgm:t>
    </dgm:pt>
    <dgm:pt modelId="{49B74DA2-C6E2-4518-B0EF-F6C005A1916F}" type="pres">
      <dgm:prSet presAssocID="{51F55270-B30C-494D-B0CD-C165718327D7}" presName="sibTrans" presStyleLbl="sibTrans2D1" presStyleIdx="1" presStyleCnt="10"/>
      <dgm:spPr/>
      <dgm:t>
        <a:bodyPr/>
        <a:lstStyle/>
        <a:p>
          <a:endParaRPr lang="es-EC"/>
        </a:p>
      </dgm:t>
    </dgm:pt>
    <dgm:pt modelId="{7C53FAE6-2CC0-4874-9743-A00367BAF517}" type="pres">
      <dgm:prSet presAssocID="{398CE46D-751D-4E54-824B-4A4899B981B1}" presName="middleNode" presStyleCnt="0"/>
      <dgm:spPr/>
    </dgm:pt>
    <dgm:pt modelId="{43133BBA-A86C-43F8-A08B-A25E419D79AA}" type="pres">
      <dgm:prSet presAssocID="{398CE46D-751D-4E54-824B-4A4899B981B1}" presName="padding" presStyleLbl="node1" presStyleIdx="1" presStyleCnt="11"/>
      <dgm:spPr/>
    </dgm:pt>
    <dgm:pt modelId="{241B692F-E13F-4760-8EE7-E83B04484901}" type="pres">
      <dgm:prSet presAssocID="{398CE46D-751D-4E54-824B-4A4899B981B1}" presName="shape" presStyleLbl="node1" presStyleIdx="2" presStyleCnt="11" custScaleX="140926" custScaleY="120879">
        <dgm:presLayoutVars>
          <dgm:bulletEnabled val="1"/>
        </dgm:presLayoutVars>
      </dgm:prSet>
      <dgm:spPr/>
      <dgm:t>
        <a:bodyPr/>
        <a:lstStyle/>
        <a:p>
          <a:endParaRPr lang="es-EC"/>
        </a:p>
      </dgm:t>
    </dgm:pt>
    <dgm:pt modelId="{17E8953A-DD21-4D49-AC9A-F76CB42F159D}" type="pres">
      <dgm:prSet presAssocID="{6ADBD4DB-EEB0-4A0D-A20A-AEC17929B375}" presName="sibTrans" presStyleLbl="sibTrans2D1" presStyleIdx="2" presStyleCnt="10"/>
      <dgm:spPr/>
      <dgm:t>
        <a:bodyPr/>
        <a:lstStyle/>
        <a:p>
          <a:endParaRPr lang="es-EC"/>
        </a:p>
      </dgm:t>
    </dgm:pt>
    <dgm:pt modelId="{A12136C6-76E3-4AAC-854C-2F49F8C8053C}" type="pres">
      <dgm:prSet presAssocID="{5321CB6D-D11B-4292-941B-0FAA459284A3}" presName="middleNode" presStyleCnt="0"/>
      <dgm:spPr/>
    </dgm:pt>
    <dgm:pt modelId="{232AAE5B-2FBF-4E2C-8512-F6C3B5E6223F}" type="pres">
      <dgm:prSet presAssocID="{5321CB6D-D11B-4292-941B-0FAA459284A3}" presName="padding" presStyleLbl="node1" presStyleIdx="2" presStyleCnt="11"/>
      <dgm:spPr/>
    </dgm:pt>
    <dgm:pt modelId="{8E317396-7055-4749-AA6B-D31677DE6730}" type="pres">
      <dgm:prSet presAssocID="{5321CB6D-D11B-4292-941B-0FAA459284A3}" presName="shape" presStyleLbl="node1" presStyleIdx="3" presStyleCnt="11" custScaleX="173106">
        <dgm:presLayoutVars>
          <dgm:bulletEnabled val="1"/>
        </dgm:presLayoutVars>
      </dgm:prSet>
      <dgm:spPr/>
      <dgm:t>
        <a:bodyPr/>
        <a:lstStyle/>
        <a:p>
          <a:endParaRPr lang="es-EC"/>
        </a:p>
      </dgm:t>
    </dgm:pt>
    <dgm:pt modelId="{6069C78C-4456-4CB1-8887-C89C8DFD5E63}" type="pres">
      <dgm:prSet presAssocID="{B2F35E5D-1FA5-4D45-9136-39E47AD50B2D}" presName="sibTrans" presStyleLbl="sibTrans2D1" presStyleIdx="3" presStyleCnt="10"/>
      <dgm:spPr/>
      <dgm:t>
        <a:bodyPr/>
        <a:lstStyle/>
        <a:p>
          <a:endParaRPr lang="es-EC"/>
        </a:p>
      </dgm:t>
    </dgm:pt>
    <dgm:pt modelId="{F5402115-3CF2-4A8C-BD15-91AC6E7CC8C6}" type="pres">
      <dgm:prSet presAssocID="{2B4B71B9-45A6-4924-ACE1-7798FF5AF40F}" presName="middleNode" presStyleCnt="0"/>
      <dgm:spPr/>
    </dgm:pt>
    <dgm:pt modelId="{5AB64418-AAA8-4ACD-B4FB-914F84A69076}" type="pres">
      <dgm:prSet presAssocID="{2B4B71B9-45A6-4924-ACE1-7798FF5AF40F}" presName="padding" presStyleLbl="node1" presStyleIdx="3" presStyleCnt="11"/>
      <dgm:spPr/>
    </dgm:pt>
    <dgm:pt modelId="{EA641796-A22E-4B30-B4D1-8E36C75D5DA0}" type="pres">
      <dgm:prSet presAssocID="{2B4B71B9-45A6-4924-ACE1-7798FF5AF40F}" presName="shape" presStyleLbl="node1" presStyleIdx="4" presStyleCnt="11" custScaleX="158681" custScaleY="122617">
        <dgm:presLayoutVars>
          <dgm:bulletEnabled val="1"/>
        </dgm:presLayoutVars>
      </dgm:prSet>
      <dgm:spPr/>
      <dgm:t>
        <a:bodyPr/>
        <a:lstStyle/>
        <a:p>
          <a:endParaRPr lang="es-EC"/>
        </a:p>
      </dgm:t>
    </dgm:pt>
    <dgm:pt modelId="{D88CEADE-8C83-4D7A-850F-811EB35927BC}" type="pres">
      <dgm:prSet presAssocID="{D1C5762F-9B4D-4962-8F70-E8573B63B558}" presName="sibTrans" presStyleLbl="sibTrans2D1" presStyleIdx="4" presStyleCnt="10"/>
      <dgm:spPr/>
      <dgm:t>
        <a:bodyPr/>
        <a:lstStyle/>
        <a:p>
          <a:endParaRPr lang="es-EC"/>
        </a:p>
      </dgm:t>
    </dgm:pt>
    <dgm:pt modelId="{B77D06C5-242E-467D-93DE-F8621CAFD4F1}" type="pres">
      <dgm:prSet presAssocID="{F629E511-6AC0-4DCB-AFFB-2557A18C83AE}" presName="middleNode" presStyleCnt="0"/>
      <dgm:spPr/>
    </dgm:pt>
    <dgm:pt modelId="{7FF720FE-4E87-4FC5-AD45-63AE8EC04304}" type="pres">
      <dgm:prSet presAssocID="{F629E511-6AC0-4DCB-AFFB-2557A18C83AE}" presName="padding" presStyleLbl="node1" presStyleIdx="4" presStyleCnt="11"/>
      <dgm:spPr/>
    </dgm:pt>
    <dgm:pt modelId="{6523F59E-F3A0-4EB0-A5B7-2E74CA205361}" type="pres">
      <dgm:prSet presAssocID="{F629E511-6AC0-4DCB-AFFB-2557A18C83AE}" presName="shape" presStyleLbl="node1" presStyleIdx="5" presStyleCnt="11" custScaleX="158681" custScaleY="130598">
        <dgm:presLayoutVars>
          <dgm:bulletEnabled val="1"/>
        </dgm:presLayoutVars>
      </dgm:prSet>
      <dgm:spPr/>
      <dgm:t>
        <a:bodyPr/>
        <a:lstStyle/>
        <a:p>
          <a:endParaRPr lang="es-EC"/>
        </a:p>
      </dgm:t>
    </dgm:pt>
    <dgm:pt modelId="{46696DF1-693C-4285-8C7B-6619A8F7347F}" type="pres">
      <dgm:prSet presAssocID="{89F9DA73-A988-4D4D-BFC9-95E1FBCCF9F5}" presName="sibTrans" presStyleLbl="sibTrans2D1" presStyleIdx="5" presStyleCnt="10"/>
      <dgm:spPr/>
      <dgm:t>
        <a:bodyPr/>
        <a:lstStyle/>
        <a:p>
          <a:endParaRPr lang="es-EC"/>
        </a:p>
      </dgm:t>
    </dgm:pt>
    <dgm:pt modelId="{AB86523B-983A-432B-B1E6-5C9A972358C8}" type="pres">
      <dgm:prSet presAssocID="{1DEA389E-678A-438E-9384-B732F21BD561}" presName="middleNode" presStyleCnt="0"/>
      <dgm:spPr/>
    </dgm:pt>
    <dgm:pt modelId="{8E75300E-F86A-4259-A027-F951BA3A1D1A}" type="pres">
      <dgm:prSet presAssocID="{1DEA389E-678A-438E-9384-B732F21BD561}" presName="padding" presStyleLbl="node1" presStyleIdx="5" presStyleCnt="11"/>
      <dgm:spPr/>
    </dgm:pt>
    <dgm:pt modelId="{7D06E47B-33AE-4BA2-A898-A55D246FC136}" type="pres">
      <dgm:prSet presAssocID="{1DEA389E-678A-438E-9384-B732F21BD561}" presName="shape" presStyleLbl="node1" presStyleIdx="6" presStyleCnt="11" custScaleX="176191">
        <dgm:presLayoutVars>
          <dgm:bulletEnabled val="1"/>
        </dgm:presLayoutVars>
      </dgm:prSet>
      <dgm:spPr/>
      <dgm:t>
        <a:bodyPr/>
        <a:lstStyle/>
        <a:p>
          <a:endParaRPr lang="es-EC"/>
        </a:p>
      </dgm:t>
    </dgm:pt>
    <dgm:pt modelId="{71F72841-E3A7-4996-81FD-E4386C39E6D3}" type="pres">
      <dgm:prSet presAssocID="{C8B6F646-1424-49D4-8B69-59B09FB1059F}" presName="sibTrans" presStyleLbl="sibTrans2D1" presStyleIdx="6" presStyleCnt="10"/>
      <dgm:spPr/>
      <dgm:t>
        <a:bodyPr/>
        <a:lstStyle/>
        <a:p>
          <a:endParaRPr lang="es-EC"/>
        </a:p>
      </dgm:t>
    </dgm:pt>
    <dgm:pt modelId="{7E370D00-4B85-4163-81B3-9D584EDFF058}" type="pres">
      <dgm:prSet presAssocID="{D09E278C-6D5C-4B6B-B0FF-91437B34221D}" presName="middleNode" presStyleCnt="0"/>
      <dgm:spPr/>
    </dgm:pt>
    <dgm:pt modelId="{141EC25A-6FE4-4155-9D22-977159BC4566}" type="pres">
      <dgm:prSet presAssocID="{D09E278C-6D5C-4B6B-B0FF-91437B34221D}" presName="padding" presStyleLbl="node1" presStyleIdx="6" presStyleCnt="11"/>
      <dgm:spPr/>
    </dgm:pt>
    <dgm:pt modelId="{608DC088-2D2F-4022-AD10-DC8A1AB29756}" type="pres">
      <dgm:prSet presAssocID="{D09E278C-6D5C-4B6B-B0FF-91437B34221D}" presName="shape" presStyleLbl="node1" presStyleIdx="7" presStyleCnt="11" custScaleX="132914">
        <dgm:presLayoutVars>
          <dgm:bulletEnabled val="1"/>
        </dgm:presLayoutVars>
      </dgm:prSet>
      <dgm:spPr/>
      <dgm:t>
        <a:bodyPr/>
        <a:lstStyle/>
        <a:p>
          <a:endParaRPr lang="es-EC"/>
        </a:p>
      </dgm:t>
    </dgm:pt>
    <dgm:pt modelId="{375D1F40-2455-4A79-BDC9-388DFC8957EC}" type="pres">
      <dgm:prSet presAssocID="{23E8DE61-7BB7-438E-B994-97C6D4F82754}" presName="sibTrans" presStyleLbl="sibTrans2D1" presStyleIdx="7" presStyleCnt="10"/>
      <dgm:spPr/>
      <dgm:t>
        <a:bodyPr/>
        <a:lstStyle/>
        <a:p>
          <a:endParaRPr lang="es-EC"/>
        </a:p>
      </dgm:t>
    </dgm:pt>
    <dgm:pt modelId="{0CE38B8E-E4A4-4D82-873E-EF5B17976874}" type="pres">
      <dgm:prSet presAssocID="{474F6811-8702-4505-98A0-3693233B301D}" presName="middleNode" presStyleCnt="0"/>
      <dgm:spPr/>
    </dgm:pt>
    <dgm:pt modelId="{6719DFF6-F1C2-48A7-A598-6AD92721878E}" type="pres">
      <dgm:prSet presAssocID="{474F6811-8702-4505-98A0-3693233B301D}" presName="padding" presStyleLbl="node1" presStyleIdx="7" presStyleCnt="11"/>
      <dgm:spPr/>
    </dgm:pt>
    <dgm:pt modelId="{73C6AABC-B066-42C5-A1ED-42845907B58B}" type="pres">
      <dgm:prSet presAssocID="{474F6811-8702-4505-98A0-3693233B301D}" presName="shape" presStyleLbl="node1" presStyleIdx="8" presStyleCnt="11" custScaleX="132914">
        <dgm:presLayoutVars>
          <dgm:bulletEnabled val="1"/>
        </dgm:presLayoutVars>
      </dgm:prSet>
      <dgm:spPr/>
      <dgm:t>
        <a:bodyPr/>
        <a:lstStyle/>
        <a:p>
          <a:endParaRPr lang="es-EC"/>
        </a:p>
      </dgm:t>
    </dgm:pt>
    <dgm:pt modelId="{2CCA815B-32B1-4BF7-8470-E4E9A292CEB3}" type="pres">
      <dgm:prSet presAssocID="{B30FBCCC-CC59-477C-932B-3575B17D9EF1}" presName="sibTrans" presStyleLbl="sibTrans2D1" presStyleIdx="8" presStyleCnt="10"/>
      <dgm:spPr/>
      <dgm:t>
        <a:bodyPr/>
        <a:lstStyle/>
        <a:p>
          <a:endParaRPr lang="es-EC"/>
        </a:p>
      </dgm:t>
    </dgm:pt>
    <dgm:pt modelId="{ED3E9795-2F63-4C6D-B2FF-B751ACBFB9A4}" type="pres">
      <dgm:prSet presAssocID="{E3AF7F5E-687C-4E3E-93F8-D85CBCB8AE5A}" presName="middleNode" presStyleCnt="0"/>
      <dgm:spPr/>
    </dgm:pt>
    <dgm:pt modelId="{F11CF476-BE25-45C0-8D62-EFB3174277FC}" type="pres">
      <dgm:prSet presAssocID="{E3AF7F5E-687C-4E3E-93F8-D85CBCB8AE5A}" presName="padding" presStyleLbl="node1" presStyleIdx="8" presStyleCnt="11"/>
      <dgm:spPr/>
    </dgm:pt>
    <dgm:pt modelId="{DC8A190A-5222-4C34-90DF-56EF677AFB28}" type="pres">
      <dgm:prSet presAssocID="{E3AF7F5E-687C-4E3E-93F8-D85CBCB8AE5A}" presName="shape" presStyleLbl="node1" presStyleIdx="9" presStyleCnt="11" custScaleX="132914">
        <dgm:presLayoutVars>
          <dgm:bulletEnabled val="1"/>
        </dgm:presLayoutVars>
      </dgm:prSet>
      <dgm:spPr/>
      <dgm:t>
        <a:bodyPr/>
        <a:lstStyle/>
        <a:p>
          <a:endParaRPr lang="es-EC"/>
        </a:p>
      </dgm:t>
    </dgm:pt>
    <dgm:pt modelId="{B5E3F3E1-972D-48C0-AB2E-73C562C302DC}" type="pres">
      <dgm:prSet presAssocID="{1EB2D116-7415-40B5-8487-50BB54AE04B1}" presName="sibTrans" presStyleLbl="sibTrans2D1" presStyleIdx="9" presStyleCnt="10"/>
      <dgm:spPr/>
      <dgm:t>
        <a:bodyPr/>
        <a:lstStyle/>
        <a:p>
          <a:endParaRPr lang="es-EC"/>
        </a:p>
      </dgm:t>
    </dgm:pt>
    <dgm:pt modelId="{72F8A362-DAB9-4DD7-9469-3F9B7FEB9457}" type="pres">
      <dgm:prSet presAssocID="{1757468F-C42C-4CDC-8CA2-01574210A73D}" presName="lastNode" presStyleLbl="node1" presStyleIdx="10" presStyleCnt="11">
        <dgm:presLayoutVars>
          <dgm:bulletEnabled val="1"/>
        </dgm:presLayoutVars>
      </dgm:prSet>
      <dgm:spPr/>
      <dgm:t>
        <a:bodyPr/>
        <a:lstStyle/>
        <a:p>
          <a:endParaRPr lang="es-EC"/>
        </a:p>
      </dgm:t>
    </dgm:pt>
  </dgm:ptLst>
  <dgm:cxnLst>
    <dgm:cxn modelId="{3CC7E765-716F-41CE-8A3E-22FAB682C20E}" srcId="{69D1DCAF-156F-4B90-801E-55D46159E1A8}" destId="{474F6811-8702-4505-98A0-3693233B301D}" srcOrd="8" destOrd="0" parTransId="{41CFA17E-3A90-4F1E-B630-51C897471742}" sibTransId="{B30FBCCC-CC59-477C-932B-3575B17D9EF1}"/>
    <dgm:cxn modelId="{ADB2CBB7-E92A-456A-BECD-1739FDDCF9EA}" type="presOf" srcId="{69D1DCAF-156F-4B90-801E-55D46159E1A8}" destId="{AE11E280-3ABC-40A9-9451-A5943285A464}" srcOrd="0" destOrd="0" presId="urn:microsoft.com/office/officeart/2005/8/layout/bProcess2"/>
    <dgm:cxn modelId="{2968FC51-9DBB-4AFB-95D6-1339331BF698}" srcId="{69D1DCAF-156F-4B90-801E-55D46159E1A8}" destId="{398CE46D-751D-4E54-824B-4A4899B981B1}" srcOrd="2" destOrd="0" parTransId="{DC560F5A-AC24-45EE-A04D-C0C7FF1DE2EC}" sibTransId="{6ADBD4DB-EEB0-4A0D-A20A-AEC17929B375}"/>
    <dgm:cxn modelId="{7DF4D615-42CA-4482-AD4F-A31AF0A95364}" type="presOf" srcId="{474F6811-8702-4505-98A0-3693233B301D}" destId="{73C6AABC-B066-42C5-A1ED-42845907B58B}" srcOrd="0" destOrd="0" presId="urn:microsoft.com/office/officeart/2005/8/layout/bProcess2"/>
    <dgm:cxn modelId="{6DD99BDC-AEF0-45B7-86DB-775230C5EA11}" type="presOf" srcId="{D1C5762F-9B4D-4962-8F70-E8573B63B558}" destId="{D88CEADE-8C83-4D7A-850F-811EB35927BC}" srcOrd="0" destOrd="0" presId="urn:microsoft.com/office/officeart/2005/8/layout/bProcess2"/>
    <dgm:cxn modelId="{C1F04007-9475-4634-99D2-4AA2482DE5CB}" srcId="{69D1DCAF-156F-4B90-801E-55D46159E1A8}" destId="{78D59011-D153-495F-8AA5-C70B6F2F4175}" srcOrd="0" destOrd="0" parTransId="{456BA4B5-0119-4732-8B04-2062C943A2CD}" sibTransId="{BFFB6851-A36C-482F-9389-68AC50B9360C}"/>
    <dgm:cxn modelId="{04BB6FE6-07BF-41EE-ACCC-97A733179726}" srcId="{69D1DCAF-156F-4B90-801E-55D46159E1A8}" destId="{5321CB6D-D11B-4292-941B-0FAA459284A3}" srcOrd="3" destOrd="0" parTransId="{DE459932-4F10-4E4B-A8B0-CDF8B1213F66}" sibTransId="{B2F35E5D-1FA5-4D45-9136-39E47AD50B2D}"/>
    <dgm:cxn modelId="{6D3EFC28-3C2E-4507-B241-F88554D82F15}" srcId="{69D1DCAF-156F-4B90-801E-55D46159E1A8}" destId="{C8A22563-BA5B-4F50-BA94-59866DEEB740}" srcOrd="1" destOrd="0" parTransId="{D32CB489-5D3A-4039-9E0F-FEE9E18F8E24}" sibTransId="{51F55270-B30C-494D-B0CD-C165718327D7}"/>
    <dgm:cxn modelId="{84AEC287-2899-4D1E-8516-2E48BA2E4FA2}" type="presOf" srcId="{23E8DE61-7BB7-438E-B994-97C6D4F82754}" destId="{375D1F40-2455-4A79-BDC9-388DFC8957EC}" srcOrd="0" destOrd="0" presId="urn:microsoft.com/office/officeart/2005/8/layout/bProcess2"/>
    <dgm:cxn modelId="{F41467C5-D065-42A5-9CF3-5664AD39039E}" srcId="{69D1DCAF-156F-4B90-801E-55D46159E1A8}" destId="{D09E278C-6D5C-4B6B-B0FF-91437B34221D}" srcOrd="7" destOrd="0" parTransId="{81E4F289-69BC-4E30-9CF0-62F5370D846A}" sibTransId="{23E8DE61-7BB7-438E-B994-97C6D4F82754}"/>
    <dgm:cxn modelId="{8F16280F-C31C-42F0-9811-468727134AC9}" type="presOf" srcId="{C8A22563-BA5B-4F50-BA94-59866DEEB740}" destId="{A4F88C5A-7387-4AD6-8D87-350E2DBA55E3}" srcOrd="0" destOrd="0" presId="urn:microsoft.com/office/officeart/2005/8/layout/bProcess2"/>
    <dgm:cxn modelId="{3199A860-3E81-47CF-B59A-80A54E534FD3}" srcId="{69D1DCAF-156F-4B90-801E-55D46159E1A8}" destId="{E3AF7F5E-687C-4E3E-93F8-D85CBCB8AE5A}" srcOrd="9" destOrd="0" parTransId="{860D6989-135D-4E21-AD6C-11B999C25E9F}" sibTransId="{1EB2D116-7415-40B5-8487-50BB54AE04B1}"/>
    <dgm:cxn modelId="{83F4916E-E2C4-463E-AF49-5437403169FA}" type="presOf" srcId="{2B4B71B9-45A6-4924-ACE1-7798FF5AF40F}" destId="{EA641796-A22E-4B30-B4D1-8E36C75D5DA0}" srcOrd="0" destOrd="0" presId="urn:microsoft.com/office/officeart/2005/8/layout/bProcess2"/>
    <dgm:cxn modelId="{8345EC94-F41D-46B7-8B00-EB0DA0CD6627}" type="presOf" srcId="{B2F35E5D-1FA5-4D45-9136-39E47AD50B2D}" destId="{6069C78C-4456-4CB1-8887-C89C8DFD5E63}" srcOrd="0" destOrd="0" presId="urn:microsoft.com/office/officeart/2005/8/layout/bProcess2"/>
    <dgm:cxn modelId="{4B6B7E12-C6C0-4E51-BA4D-EA4A7B08A318}" type="presOf" srcId="{C8B6F646-1424-49D4-8B69-59B09FB1059F}" destId="{71F72841-E3A7-4996-81FD-E4386C39E6D3}" srcOrd="0" destOrd="0" presId="urn:microsoft.com/office/officeart/2005/8/layout/bProcess2"/>
    <dgm:cxn modelId="{913563EF-89AA-45CB-B9C7-2A9524FD041E}" type="presOf" srcId="{5321CB6D-D11B-4292-941B-0FAA459284A3}" destId="{8E317396-7055-4749-AA6B-D31677DE6730}" srcOrd="0" destOrd="0" presId="urn:microsoft.com/office/officeart/2005/8/layout/bProcess2"/>
    <dgm:cxn modelId="{93741384-1A46-4C55-8C48-A211AAE84667}" srcId="{69D1DCAF-156F-4B90-801E-55D46159E1A8}" destId="{2B4B71B9-45A6-4924-ACE1-7798FF5AF40F}" srcOrd="4" destOrd="0" parTransId="{A44C38F9-3B60-4D53-93E5-936D176AE72F}" sibTransId="{D1C5762F-9B4D-4962-8F70-E8573B63B558}"/>
    <dgm:cxn modelId="{87487A0D-0190-4B3D-8AF3-9EC88C39EB95}" type="presOf" srcId="{89F9DA73-A988-4D4D-BFC9-95E1FBCCF9F5}" destId="{46696DF1-693C-4285-8C7B-6619A8F7347F}" srcOrd="0" destOrd="0" presId="urn:microsoft.com/office/officeart/2005/8/layout/bProcess2"/>
    <dgm:cxn modelId="{7F693C50-7316-4BAE-9CAA-CA9B15170947}" srcId="{69D1DCAF-156F-4B90-801E-55D46159E1A8}" destId="{1DEA389E-678A-438E-9384-B732F21BD561}" srcOrd="6" destOrd="0" parTransId="{B9DFD534-E1B1-465C-8542-52799CF97D8C}" sibTransId="{C8B6F646-1424-49D4-8B69-59B09FB1059F}"/>
    <dgm:cxn modelId="{8F381F93-6DC9-40F8-A4A5-11185CF7BF99}" type="presOf" srcId="{78D59011-D153-495F-8AA5-C70B6F2F4175}" destId="{06D65498-33D8-4FFF-B3F5-12D64D9CC169}" srcOrd="0" destOrd="0" presId="urn:microsoft.com/office/officeart/2005/8/layout/bProcess2"/>
    <dgm:cxn modelId="{0973CCCB-8F84-4429-81AD-37F59A6A697D}" srcId="{69D1DCAF-156F-4B90-801E-55D46159E1A8}" destId="{1757468F-C42C-4CDC-8CA2-01574210A73D}" srcOrd="10" destOrd="0" parTransId="{087B92A2-974B-4F0E-80BA-20442428E5B0}" sibTransId="{D959920C-6F16-462E-BB12-82C8FFCF372D}"/>
    <dgm:cxn modelId="{D4A15E1A-A2A2-46A0-9682-4061A9B6D69D}" type="presOf" srcId="{1EB2D116-7415-40B5-8487-50BB54AE04B1}" destId="{B5E3F3E1-972D-48C0-AB2E-73C562C302DC}" srcOrd="0" destOrd="0" presId="urn:microsoft.com/office/officeart/2005/8/layout/bProcess2"/>
    <dgm:cxn modelId="{B0165F88-8876-4199-810E-63403F3901A3}" srcId="{69D1DCAF-156F-4B90-801E-55D46159E1A8}" destId="{F629E511-6AC0-4DCB-AFFB-2557A18C83AE}" srcOrd="5" destOrd="0" parTransId="{065E7306-EC3A-47A3-A098-AC3104E956F5}" sibTransId="{89F9DA73-A988-4D4D-BFC9-95E1FBCCF9F5}"/>
    <dgm:cxn modelId="{62E5E4A7-1D9C-4BCF-8BC4-7FB2520EB1DE}" type="presOf" srcId="{E3AF7F5E-687C-4E3E-93F8-D85CBCB8AE5A}" destId="{DC8A190A-5222-4C34-90DF-56EF677AFB28}" srcOrd="0" destOrd="0" presId="urn:microsoft.com/office/officeart/2005/8/layout/bProcess2"/>
    <dgm:cxn modelId="{57523C3B-4D33-432A-B580-F687C120CE26}" type="presOf" srcId="{F629E511-6AC0-4DCB-AFFB-2557A18C83AE}" destId="{6523F59E-F3A0-4EB0-A5B7-2E74CA205361}" srcOrd="0" destOrd="0" presId="urn:microsoft.com/office/officeart/2005/8/layout/bProcess2"/>
    <dgm:cxn modelId="{E346A042-9053-49FA-88DD-A69710F31F1A}" type="presOf" srcId="{1DEA389E-678A-438E-9384-B732F21BD561}" destId="{7D06E47B-33AE-4BA2-A898-A55D246FC136}" srcOrd="0" destOrd="0" presId="urn:microsoft.com/office/officeart/2005/8/layout/bProcess2"/>
    <dgm:cxn modelId="{E8B9F450-11B6-4216-8A39-B81C04E8723A}" type="presOf" srcId="{D09E278C-6D5C-4B6B-B0FF-91437B34221D}" destId="{608DC088-2D2F-4022-AD10-DC8A1AB29756}" srcOrd="0" destOrd="0" presId="urn:microsoft.com/office/officeart/2005/8/layout/bProcess2"/>
    <dgm:cxn modelId="{AE45CBDF-34E0-4B61-BDBF-803CB073DF03}" type="presOf" srcId="{BFFB6851-A36C-482F-9389-68AC50B9360C}" destId="{61DCA02B-DCEE-465D-975D-10F9012B500C}" srcOrd="0" destOrd="0" presId="urn:microsoft.com/office/officeart/2005/8/layout/bProcess2"/>
    <dgm:cxn modelId="{5240C6FA-61D8-45FF-B895-052A0207E2C5}" type="presOf" srcId="{51F55270-B30C-494D-B0CD-C165718327D7}" destId="{49B74DA2-C6E2-4518-B0EF-F6C005A1916F}" srcOrd="0" destOrd="0" presId="urn:microsoft.com/office/officeart/2005/8/layout/bProcess2"/>
    <dgm:cxn modelId="{53E771E4-7D8F-4708-AE48-9E9F861D869E}" type="presOf" srcId="{6ADBD4DB-EEB0-4A0D-A20A-AEC17929B375}" destId="{17E8953A-DD21-4D49-AC9A-F76CB42F159D}" srcOrd="0" destOrd="0" presId="urn:microsoft.com/office/officeart/2005/8/layout/bProcess2"/>
    <dgm:cxn modelId="{61CFB881-29C4-45A7-852A-3217A1F3BFB3}" type="presOf" srcId="{B30FBCCC-CC59-477C-932B-3575B17D9EF1}" destId="{2CCA815B-32B1-4BF7-8470-E4E9A292CEB3}" srcOrd="0" destOrd="0" presId="urn:microsoft.com/office/officeart/2005/8/layout/bProcess2"/>
    <dgm:cxn modelId="{DF03769B-563E-4C64-8670-AA5D7B68FABD}" type="presOf" srcId="{1757468F-C42C-4CDC-8CA2-01574210A73D}" destId="{72F8A362-DAB9-4DD7-9469-3F9B7FEB9457}" srcOrd="0" destOrd="0" presId="urn:microsoft.com/office/officeart/2005/8/layout/bProcess2"/>
    <dgm:cxn modelId="{434C06E2-F98A-4B57-A7B6-A3869A773B1D}" type="presOf" srcId="{398CE46D-751D-4E54-824B-4A4899B981B1}" destId="{241B692F-E13F-4760-8EE7-E83B04484901}" srcOrd="0" destOrd="0" presId="urn:microsoft.com/office/officeart/2005/8/layout/bProcess2"/>
    <dgm:cxn modelId="{FF398FE7-509B-4796-B7C6-F0EA7435A8AB}" type="presParOf" srcId="{AE11E280-3ABC-40A9-9451-A5943285A464}" destId="{06D65498-33D8-4FFF-B3F5-12D64D9CC169}" srcOrd="0" destOrd="0" presId="urn:microsoft.com/office/officeart/2005/8/layout/bProcess2"/>
    <dgm:cxn modelId="{4976024A-1C78-4370-9A43-2AF38D3292CD}" type="presParOf" srcId="{AE11E280-3ABC-40A9-9451-A5943285A464}" destId="{61DCA02B-DCEE-465D-975D-10F9012B500C}" srcOrd="1" destOrd="0" presId="urn:microsoft.com/office/officeart/2005/8/layout/bProcess2"/>
    <dgm:cxn modelId="{B02D2C13-CA0A-44A7-B143-562E90E80B3F}" type="presParOf" srcId="{AE11E280-3ABC-40A9-9451-A5943285A464}" destId="{502CA296-DD84-4020-B536-142C2F3ECCDD}" srcOrd="2" destOrd="0" presId="urn:microsoft.com/office/officeart/2005/8/layout/bProcess2"/>
    <dgm:cxn modelId="{A2CF8D81-7C44-48E7-BE5B-FB8FEE4CE52E}" type="presParOf" srcId="{502CA296-DD84-4020-B536-142C2F3ECCDD}" destId="{6EE93FEB-8EE2-4603-A424-E7221B5B919D}" srcOrd="0" destOrd="0" presId="urn:microsoft.com/office/officeart/2005/8/layout/bProcess2"/>
    <dgm:cxn modelId="{4C64B900-A2B1-46F6-A079-3E8D42A04518}" type="presParOf" srcId="{502CA296-DD84-4020-B536-142C2F3ECCDD}" destId="{A4F88C5A-7387-4AD6-8D87-350E2DBA55E3}" srcOrd="1" destOrd="0" presId="urn:microsoft.com/office/officeart/2005/8/layout/bProcess2"/>
    <dgm:cxn modelId="{869313C6-AE5F-47BC-B814-C731645ECBF6}" type="presParOf" srcId="{AE11E280-3ABC-40A9-9451-A5943285A464}" destId="{49B74DA2-C6E2-4518-B0EF-F6C005A1916F}" srcOrd="3" destOrd="0" presId="urn:microsoft.com/office/officeart/2005/8/layout/bProcess2"/>
    <dgm:cxn modelId="{44485FCF-A0FA-4732-A105-41A5E753A172}" type="presParOf" srcId="{AE11E280-3ABC-40A9-9451-A5943285A464}" destId="{7C53FAE6-2CC0-4874-9743-A00367BAF517}" srcOrd="4" destOrd="0" presId="urn:microsoft.com/office/officeart/2005/8/layout/bProcess2"/>
    <dgm:cxn modelId="{E9D383EA-AF9A-470B-B9C9-E9FCC73AAF6F}" type="presParOf" srcId="{7C53FAE6-2CC0-4874-9743-A00367BAF517}" destId="{43133BBA-A86C-43F8-A08B-A25E419D79AA}" srcOrd="0" destOrd="0" presId="urn:microsoft.com/office/officeart/2005/8/layout/bProcess2"/>
    <dgm:cxn modelId="{E6A483E8-3B32-40CF-84AD-904AE1669099}" type="presParOf" srcId="{7C53FAE6-2CC0-4874-9743-A00367BAF517}" destId="{241B692F-E13F-4760-8EE7-E83B04484901}" srcOrd="1" destOrd="0" presId="urn:microsoft.com/office/officeart/2005/8/layout/bProcess2"/>
    <dgm:cxn modelId="{6B25C889-1096-4433-9CF1-B06DA2B59E40}" type="presParOf" srcId="{AE11E280-3ABC-40A9-9451-A5943285A464}" destId="{17E8953A-DD21-4D49-AC9A-F76CB42F159D}" srcOrd="5" destOrd="0" presId="urn:microsoft.com/office/officeart/2005/8/layout/bProcess2"/>
    <dgm:cxn modelId="{5AC2D6BF-1DC0-4ED5-A22A-0C44CE445A5F}" type="presParOf" srcId="{AE11E280-3ABC-40A9-9451-A5943285A464}" destId="{A12136C6-76E3-4AAC-854C-2F49F8C8053C}" srcOrd="6" destOrd="0" presId="urn:microsoft.com/office/officeart/2005/8/layout/bProcess2"/>
    <dgm:cxn modelId="{B1FA6951-0F71-410C-AEE6-38F898A0404A}" type="presParOf" srcId="{A12136C6-76E3-4AAC-854C-2F49F8C8053C}" destId="{232AAE5B-2FBF-4E2C-8512-F6C3B5E6223F}" srcOrd="0" destOrd="0" presId="urn:microsoft.com/office/officeart/2005/8/layout/bProcess2"/>
    <dgm:cxn modelId="{C2F0D8FF-7FD3-4363-9FB0-63BCDDBD154F}" type="presParOf" srcId="{A12136C6-76E3-4AAC-854C-2F49F8C8053C}" destId="{8E317396-7055-4749-AA6B-D31677DE6730}" srcOrd="1" destOrd="0" presId="urn:microsoft.com/office/officeart/2005/8/layout/bProcess2"/>
    <dgm:cxn modelId="{06CA488A-CC7E-4C94-8ED4-79E40D17B3CB}" type="presParOf" srcId="{AE11E280-3ABC-40A9-9451-A5943285A464}" destId="{6069C78C-4456-4CB1-8887-C89C8DFD5E63}" srcOrd="7" destOrd="0" presId="urn:microsoft.com/office/officeart/2005/8/layout/bProcess2"/>
    <dgm:cxn modelId="{EE56F50F-3148-42DB-BA95-FF9915281BE0}" type="presParOf" srcId="{AE11E280-3ABC-40A9-9451-A5943285A464}" destId="{F5402115-3CF2-4A8C-BD15-91AC6E7CC8C6}" srcOrd="8" destOrd="0" presId="urn:microsoft.com/office/officeart/2005/8/layout/bProcess2"/>
    <dgm:cxn modelId="{9497F402-8078-45D3-AEE5-1E3478B832C8}" type="presParOf" srcId="{F5402115-3CF2-4A8C-BD15-91AC6E7CC8C6}" destId="{5AB64418-AAA8-4ACD-B4FB-914F84A69076}" srcOrd="0" destOrd="0" presId="urn:microsoft.com/office/officeart/2005/8/layout/bProcess2"/>
    <dgm:cxn modelId="{7579765B-DDC6-4856-A5ED-49226BEB1B5F}" type="presParOf" srcId="{F5402115-3CF2-4A8C-BD15-91AC6E7CC8C6}" destId="{EA641796-A22E-4B30-B4D1-8E36C75D5DA0}" srcOrd="1" destOrd="0" presId="urn:microsoft.com/office/officeart/2005/8/layout/bProcess2"/>
    <dgm:cxn modelId="{BB10DA1D-EA75-43C0-8D8F-66F4A52FFEE7}" type="presParOf" srcId="{AE11E280-3ABC-40A9-9451-A5943285A464}" destId="{D88CEADE-8C83-4D7A-850F-811EB35927BC}" srcOrd="9" destOrd="0" presId="urn:microsoft.com/office/officeart/2005/8/layout/bProcess2"/>
    <dgm:cxn modelId="{D809C3A3-0999-49E7-B10E-06FFD95473A5}" type="presParOf" srcId="{AE11E280-3ABC-40A9-9451-A5943285A464}" destId="{B77D06C5-242E-467D-93DE-F8621CAFD4F1}" srcOrd="10" destOrd="0" presId="urn:microsoft.com/office/officeart/2005/8/layout/bProcess2"/>
    <dgm:cxn modelId="{0B246B84-9C90-4D31-BEF0-781428030EAE}" type="presParOf" srcId="{B77D06C5-242E-467D-93DE-F8621CAFD4F1}" destId="{7FF720FE-4E87-4FC5-AD45-63AE8EC04304}" srcOrd="0" destOrd="0" presId="urn:microsoft.com/office/officeart/2005/8/layout/bProcess2"/>
    <dgm:cxn modelId="{ECA3D129-9418-48DF-ACB9-ADB373D71B09}" type="presParOf" srcId="{B77D06C5-242E-467D-93DE-F8621CAFD4F1}" destId="{6523F59E-F3A0-4EB0-A5B7-2E74CA205361}" srcOrd="1" destOrd="0" presId="urn:microsoft.com/office/officeart/2005/8/layout/bProcess2"/>
    <dgm:cxn modelId="{D987B139-C687-4042-AC32-B879CF1F248B}" type="presParOf" srcId="{AE11E280-3ABC-40A9-9451-A5943285A464}" destId="{46696DF1-693C-4285-8C7B-6619A8F7347F}" srcOrd="11" destOrd="0" presId="urn:microsoft.com/office/officeart/2005/8/layout/bProcess2"/>
    <dgm:cxn modelId="{66453C67-A066-4B01-9502-DE3A92CC474D}" type="presParOf" srcId="{AE11E280-3ABC-40A9-9451-A5943285A464}" destId="{AB86523B-983A-432B-B1E6-5C9A972358C8}" srcOrd="12" destOrd="0" presId="urn:microsoft.com/office/officeart/2005/8/layout/bProcess2"/>
    <dgm:cxn modelId="{5AF75E0C-F295-473A-8675-94DF584094ED}" type="presParOf" srcId="{AB86523B-983A-432B-B1E6-5C9A972358C8}" destId="{8E75300E-F86A-4259-A027-F951BA3A1D1A}" srcOrd="0" destOrd="0" presId="urn:microsoft.com/office/officeart/2005/8/layout/bProcess2"/>
    <dgm:cxn modelId="{1A4F0030-FCF9-4CC0-8EA3-5D6C369EFC88}" type="presParOf" srcId="{AB86523B-983A-432B-B1E6-5C9A972358C8}" destId="{7D06E47B-33AE-4BA2-A898-A55D246FC136}" srcOrd="1" destOrd="0" presId="urn:microsoft.com/office/officeart/2005/8/layout/bProcess2"/>
    <dgm:cxn modelId="{05A58114-E73F-490F-80F5-15BA910DCA39}" type="presParOf" srcId="{AE11E280-3ABC-40A9-9451-A5943285A464}" destId="{71F72841-E3A7-4996-81FD-E4386C39E6D3}" srcOrd="13" destOrd="0" presId="urn:microsoft.com/office/officeart/2005/8/layout/bProcess2"/>
    <dgm:cxn modelId="{6AED0132-D484-4874-B8ED-E7177704EAD8}" type="presParOf" srcId="{AE11E280-3ABC-40A9-9451-A5943285A464}" destId="{7E370D00-4B85-4163-81B3-9D584EDFF058}" srcOrd="14" destOrd="0" presId="urn:microsoft.com/office/officeart/2005/8/layout/bProcess2"/>
    <dgm:cxn modelId="{71365D76-E947-4794-AA02-36ABDF7CF0C7}" type="presParOf" srcId="{7E370D00-4B85-4163-81B3-9D584EDFF058}" destId="{141EC25A-6FE4-4155-9D22-977159BC4566}" srcOrd="0" destOrd="0" presId="urn:microsoft.com/office/officeart/2005/8/layout/bProcess2"/>
    <dgm:cxn modelId="{4589CF79-B1A8-4403-BDB5-62D1A23CF52E}" type="presParOf" srcId="{7E370D00-4B85-4163-81B3-9D584EDFF058}" destId="{608DC088-2D2F-4022-AD10-DC8A1AB29756}" srcOrd="1" destOrd="0" presId="urn:microsoft.com/office/officeart/2005/8/layout/bProcess2"/>
    <dgm:cxn modelId="{67599AF7-9D54-4214-8926-838CD86136FA}" type="presParOf" srcId="{AE11E280-3ABC-40A9-9451-A5943285A464}" destId="{375D1F40-2455-4A79-BDC9-388DFC8957EC}" srcOrd="15" destOrd="0" presId="urn:microsoft.com/office/officeart/2005/8/layout/bProcess2"/>
    <dgm:cxn modelId="{FCFEC2AD-2CA1-4003-B10A-A3C14387D11C}" type="presParOf" srcId="{AE11E280-3ABC-40A9-9451-A5943285A464}" destId="{0CE38B8E-E4A4-4D82-873E-EF5B17976874}" srcOrd="16" destOrd="0" presId="urn:microsoft.com/office/officeart/2005/8/layout/bProcess2"/>
    <dgm:cxn modelId="{8525F36C-E8D8-4B6D-9AD5-B8342DEE4D94}" type="presParOf" srcId="{0CE38B8E-E4A4-4D82-873E-EF5B17976874}" destId="{6719DFF6-F1C2-48A7-A598-6AD92721878E}" srcOrd="0" destOrd="0" presId="urn:microsoft.com/office/officeart/2005/8/layout/bProcess2"/>
    <dgm:cxn modelId="{FF529FA0-7DF4-4B25-A0E2-E03C9FECAE0D}" type="presParOf" srcId="{0CE38B8E-E4A4-4D82-873E-EF5B17976874}" destId="{73C6AABC-B066-42C5-A1ED-42845907B58B}" srcOrd="1" destOrd="0" presId="urn:microsoft.com/office/officeart/2005/8/layout/bProcess2"/>
    <dgm:cxn modelId="{687D0E8A-6F70-4069-B1C6-7026857D7A71}" type="presParOf" srcId="{AE11E280-3ABC-40A9-9451-A5943285A464}" destId="{2CCA815B-32B1-4BF7-8470-E4E9A292CEB3}" srcOrd="17" destOrd="0" presId="urn:microsoft.com/office/officeart/2005/8/layout/bProcess2"/>
    <dgm:cxn modelId="{29CBE58A-08B2-41D0-8849-0C897B570294}" type="presParOf" srcId="{AE11E280-3ABC-40A9-9451-A5943285A464}" destId="{ED3E9795-2F63-4C6D-B2FF-B751ACBFB9A4}" srcOrd="18" destOrd="0" presId="urn:microsoft.com/office/officeart/2005/8/layout/bProcess2"/>
    <dgm:cxn modelId="{8C0D47BE-4B2B-44BE-A4A0-10F88FC33F74}" type="presParOf" srcId="{ED3E9795-2F63-4C6D-B2FF-B751ACBFB9A4}" destId="{F11CF476-BE25-45C0-8D62-EFB3174277FC}" srcOrd="0" destOrd="0" presId="urn:microsoft.com/office/officeart/2005/8/layout/bProcess2"/>
    <dgm:cxn modelId="{CB36B947-474D-425D-8BD3-FAC3FBEBEBC8}" type="presParOf" srcId="{ED3E9795-2F63-4C6D-B2FF-B751ACBFB9A4}" destId="{DC8A190A-5222-4C34-90DF-56EF677AFB28}" srcOrd="1" destOrd="0" presId="urn:microsoft.com/office/officeart/2005/8/layout/bProcess2"/>
    <dgm:cxn modelId="{A7ADA48F-1C53-4B3B-A50B-3F56F148465F}" type="presParOf" srcId="{AE11E280-3ABC-40A9-9451-A5943285A464}" destId="{B5E3F3E1-972D-48C0-AB2E-73C562C302DC}" srcOrd="19" destOrd="0" presId="urn:microsoft.com/office/officeart/2005/8/layout/bProcess2"/>
    <dgm:cxn modelId="{0C586DB3-040C-4A40-BEEC-2092B4C6E707}" type="presParOf" srcId="{AE11E280-3ABC-40A9-9451-A5943285A464}" destId="{72F8A362-DAB9-4DD7-9469-3F9B7FEB9457}" srcOrd="2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CE71827-1926-4EE2-925F-C6C25B0420C6}" type="doc">
      <dgm:prSet loTypeId="urn:microsoft.com/office/officeart/2005/8/layout/hierarchy4" loCatId="hierarchy" qsTypeId="urn:microsoft.com/office/officeart/2005/8/quickstyle/simple1" qsCatId="simple" csTypeId="urn:microsoft.com/office/officeart/2005/8/colors/colorful2" csCatId="colorful" phldr="1"/>
      <dgm:spPr/>
      <dgm:t>
        <a:bodyPr/>
        <a:lstStyle/>
        <a:p>
          <a:endParaRPr lang="es-EC"/>
        </a:p>
      </dgm:t>
    </dgm:pt>
    <dgm:pt modelId="{6E86393F-AA33-40E9-A305-5E0E2B4574CB}">
      <dgm:prSet phldrT="[Texto]"/>
      <dgm:spPr/>
      <dgm:t>
        <a:bodyPr/>
        <a:lstStyle/>
        <a:p>
          <a:r>
            <a:rPr lang="es-EC" dirty="0" smtClean="0">
              <a:solidFill>
                <a:schemeClr val="tx1"/>
              </a:solidFill>
            </a:rPr>
            <a:t>METODOLOGÍA</a:t>
          </a:r>
          <a:endParaRPr lang="es-EC" dirty="0">
            <a:solidFill>
              <a:schemeClr val="tx1"/>
            </a:solidFill>
          </a:endParaRPr>
        </a:p>
      </dgm:t>
    </dgm:pt>
    <dgm:pt modelId="{10CA813F-F53C-4652-8496-6D462BE66B71}" type="parTrans" cxnId="{6E7FA9F9-A6AE-4449-9F55-1BA9E53C1479}">
      <dgm:prSet/>
      <dgm:spPr/>
      <dgm:t>
        <a:bodyPr/>
        <a:lstStyle/>
        <a:p>
          <a:endParaRPr lang="es-EC"/>
        </a:p>
      </dgm:t>
    </dgm:pt>
    <dgm:pt modelId="{A7DF6417-9977-4B37-BB64-E5019E8FEBB6}" type="sibTrans" cxnId="{6E7FA9F9-A6AE-4449-9F55-1BA9E53C1479}">
      <dgm:prSet/>
      <dgm:spPr/>
      <dgm:t>
        <a:bodyPr/>
        <a:lstStyle/>
        <a:p>
          <a:endParaRPr lang="es-EC"/>
        </a:p>
      </dgm:t>
    </dgm:pt>
    <dgm:pt modelId="{DA84858A-DE3B-4D31-9869-1D12794E072C}">
      <dgm:prSet phldrT="[Texto]" custT="1"/>
      <dgm:spPr/>
      <dgm:t>
        <a:bodyPr/>
        <a:lstStyle/>
        <a:p>
          <a:r>
            <a:rPr lang="es-EC" sz="2300" dirty="0" smtClean="0"/>
            <a:t>METODO</a:t>
          </a:r>
        </a:p>
        <a:p>
          <a:r>
            <a:rPr lang="es-EC" sz="2000" dirty="0" smtClean="0"/>
            <a:t>Mixta (cuantitativa – cualitativa)</a:t>
          </a:r>
          <a:endParaRPr lang="es-EC" sz="2000" dirty="0"/>
        </a:p>
      </dgm:t>
    </dgm:pt>
    <dgm:pt modelId="{19CABAA2-3631-4F27-8FFC-B5D417550EF6}" type="parTrans" cxnId="{F92FF257-D3B5-4C73-BD30-23591C1720AD}">
      <dgm:prSet/>
      <dgm:spPr/>
      <dgm:t>
        <a:bodyPr/>
        <a:lstStyle/>
        <a:p>
          <a:endParaRPr lang="es-EC"/>
        </a:p>
      </dgm:t>
    </dgm:pt>
    <dgm:pt modelId="{2E56743D-C0E0-488C-B38B-ECAA9A0ACD74}" type="sibTrans" cxnId="{F92FF257-D3B5-4C73-BD30-23591C1720AD}">
      <dgm:prSet/>
      <dgm:spPr/>
      <dgm:t>
        <a:bodyPr/>
        <a:lstStyle/>
        <a:p>
          <a:endParaRPr lang="es-EC"/>
        </a:p>
      </dgm:t>
    </dgm:pt>
    <dgm:pt modelId="{02C89ACB-3B3E-43F8-86FC-9D705F84534E}">
      <dgm:prSet phldrT="[Texto]" custT="1"/>
      <dgm:spPr/>
      <dgm:t>
        <a:bodyPr/>
        <a:lstStyle/>
        <a:p>
          <a:r>
            <a:rPr lang="es-EC" sz="1500" dirty="0" smtClean="0"/>
            <a:t>TÉCNICA</a:t>
          </a:r>
        </a:p>
        <a:p>
          <a:r>
            <a:rPr lang="es-EC" sz="1500" dirty="0" smtClean="0"/>
            <a:t>* Encuesta </a:t>
          </a:r>
        </a:p>
        <a:p>
          <a:r>
            <a:rPr lang="es-EC" sz="1500" dirty="0" smtClean="0"/>
            <a:t>¨*Análisis de caso</a:t>
          </a:r>
          <a:endParaRPr lang="es-EC" sz="1500" dirty="0"/>
        </a:p>
      </dgm:t>
    </dgm:pt>
    <dgm:pt modelId="{06068877-08D6-44EC-B107-3EE4AA60F05E}" type="parTrans" cxnId="{017936DF-69C7-414A-A5A6-3BDF13013AA5}">
      <dgm:prSet/>
      <dgm:spPr/>
      <dgm:t>
        <a:bodyPr/>
        <a:lstStyle/>
        <a:p>
          <a:endParaRPr lang="es-EC"/>
        </a:p>
      </dgm:t>
    </dgm:pt>
    <dgm:pt modelId="{D0109D87-04AB-4DEB-AF31-68D649FF6B2B}" type="sibTrans" cxnId="{017936DF-69C7-414A-A5A6-3BDF13013AA5}">
      <dgm:prSet/>
      <dgm:spPr/>
      <dgm:t>
        <a:bodyPr/>
        <a:lstStyle/>
        <a:p>
          <a:endParaRPr lang="es-EC"/>
        </a:p>
      </dgm:t>
    </dgm:pt>
    <dgm:pt modelId="{8B5D257C-5CFE-4E18-9ABD-FFB58D3F225E}">
      <dgm:prSet phldrT="[Texto]" custT="1"/>
      <dgm:spPr/>
      <dgm:t>
        <a:bodyPr/>
        <a:lstStyle/>
        <a:p>
          <a:pPr algn="ctr"/>
          <a:r>
            <a:rPr lang="es-EC" sz="1200" dirty="0" smtClean="0">
              <a:solidFill>
                <a:schemeClr val="tx1"/>
              </a:solidFill>
            </a:rPr>
            <a:t>POBLACIÓN Y MUESTRA </a:t>
          </a:r>
        </a:p>
        <a:p>
          <a:pPr algn="just"/>
          <a:r>
            <a:rPr lang="es-EC" sz="1200" dirty="0" smtClean="0">
              <a:solidFill>
                <a:schemeClr val="tx1"/>
              </a:solidFill>
            </a:rPr>
            <a:t>* 3 Jueces de la Unidad Judicial </a:t>
          </a:r>
          <a:r>
            <a:rPr lang="es-EC" sz="1200" dirty="0" err="1" smtClean="0">
              <a:solidFill>
                <a:schemeClr val="tx1"/>
              </a:solidFill>
            </a:rPr>
            <a:t>Multicompetente</a:t>
          </a:r>
          <a:r>
            <a:rPr lang="es-EC" sz="1200" dirty="0" smtClean="0">
              <a:solidFill>
                <a:schemeClr val="tx1"/>
              </a:solidFill>
            </a:rPr>
            <a:t> Primera de lo Civil del Cantón La Troncal.</a:t>
          </a:r>
        </a:p>
        <a:p>
          <a:pPr algn="just"/>
          <a:r>
            <a:rPr lang="es-EC" sz="1200" dirty="0" smtClean="0">
              <a:solidFill>
                <a:schemeClr val="tx1"/>
              </a:solidFill>
            </a:rPr>
            <a:t>*  10 Abogados en libre ejercicio de la profesión.  </a:t>
          </a:r>
          <a:endParaRPr lang="es-EC" sz="1200" dirty="0">
            <a:solidFill>
              <a:schemeClr val="tx1"/>
            </a:solidFill>
          </a:endParaRPr>
        </a:p>
      </dgm:t>
    </dgm:pt>
    <dgm:pt modelId="{FEA11A62-F510-499A-86C1-F215E96FE198}" type="parTrans" cxnId="{41F416C2-64AA-479C-9C83-E161774DE9BC}">
      <dgm:prSet/>
      <dgm:spPr/>
      <dgm:t>
        <a:bodyPr/>
        <a:lstStyle/>
        <a:p>
          <a:endParaRPr lang="es-EC"/>
        </a:p>
      </dgm:t>
    </dgm:pt>
    <dgm:pt modelId="{59A97FF7-D6C7-46C4-8C2D-061D7A67C4C6}" type="sibTrans" cxnId="{41F416C2-64AA-479C-9C83-E161774DE9BC}">
      <dgm:prSet/>
      <dgm:spPr/>
      <dgm:t>
        <a:bodyPr/>
        <a:lstStyle/>
        <a:p>
          <a:endParaRPr lang="es-EC"/>
        </a:p>
      </dgm:t>
    </dgm:pt>
    <dgm:pt modelId="{BC1118B5-F2E0-4538-B074-CEC8E19376E5}">
      <dgm:prSet phldrT="[Texto]"/>
      <dgm:spPr/>
      <dgm:t>
        <a:bodyPr/>
        <a:lstStyle/>
        <a:p>
          <a:pPr algn="just"/>
          <a:r>
            <a:rPr lang="es-MX" b="1" dirty="0" smtClean="0"/>
            <a:t>Variable Independiente</a:t>
          </a:r>
          <a:endParaRPr lang="es-EC" dirty="0" smtClean="0"/>
        </a:p>
        <a:p>
          <a:pPr algn="just"/>
          <a:r>
            <a:rPr lang="es-MX" dirty="0" smtClean="0"/>
            <a:t>Eficacia del Sistema oral</a:t>
          </a:r>
          <a:endParaRPr lang="es-EC" dirty="0" smtClean="0"/>
        </a:p>
        <a:p>
          <a:pPr algn="just"/>
          <a:endParaRPr lang="es-EC" dirty="0" smtClean="0"/>
        </a:p>
        <a:p>
          <a:pPr algn="just"/>
          <a:r>
            <a:rPr lang="es-MX" b="1" dirty="0" smtClean="0"/>
            <a:t>Variable Dependiente </a:t>
          </a:r>
          <a:endParaRPr lang="es-EC" dirty="0" smtClean="0"/>
        </a:p>
        <a:p>
          <a:pPr algn="just"/>
          <a:r>
            <a:rPr lang="es-MX" dirty="0" smtClean="0"/>
            <a:t>Juicio Ordinario de Prescripción Extraordinaria Adquisitiva de</a:t>
          </a:r>
          <a:r>
            <a:rPr lang="es-MX" b="1" dirty="0" smtClean="0"/>
            <a:t> </a:t>
          </a:r>
          <a:r>
            <a:rPr lang="es-MX" dirty="0" smtClean="0"/>
            <a:t>Dominio</a:t>
          </a:r>
          <a:endParaRPr lang="es-EC" dirty="0"/>
        </a:p>
      </dgm:t>
    </dgm:pt>
    <dgm:pt modelId="{D13D4DB8-34A3-4067-8041-04DC6DE18E81}" type="parTrans" cxnId="{F4DC2EF8-C868-4CC9-A071-01A7FBA33BD4}">
      <dgm:prSet/>
      <dgm:spPr/>
      <dgm:t>
        <a:bodyPr/>
        <a:lstStyle/>
        <a:p>
          <a:endParaRPr lang="es-EC"/>
        </a:p>
      </dgm:t>
    </dgm:pt>
    <dgm:pt modelId="{FC19C57B-F89D-4CD0-A299-7468E562F1B9}" type="sibTrans" cxnId="{F4DC2EF8-C868-4CC9-A071-01A7FBA33BD4}">
      <dgm:prSet/>
      <dgm:spPr/>
      <dgm:t>
        <a:bodyPr/>
        <a:lstStyle/>
        <a:p>
          <a:endParaRPr lang="es-EC"/>
        </a:p>
      </dgm:t>
    </dgm:pt>
    <dgm:pt modelId="{61F70E8D-1CA1-4802-9AEF-67BF23EA8534}" type="pres">
      <dgm:prSet presAssocID="{1CE71827-1926-4EE2-925F-C6C25B0420C6}" presName="Name0" presStyleCnt="0">
        <dgm:presLayoutVars>
          <dgm:chPref val="1"/>
          <dgm:dir/>
          <dgm:animOne val="branch"/>
          <dgm:animLvl val="lvl"/>
          <dgm:resizeHandles/>
        </dgm:presLayoutVars>
      </dgm:prSet>
      <dgm:spPr/>
      <dgm:t>
        <a:bodyPr/>
        <a:lstStyle/>
        <a:p>
          <a:endParaRPr lang="es-EC"/>
        </a:p>
      </dgm:t>
    </dgm:pt>
    <dgm:pt modelId="{478AECFA-7D74-421D-BFEE-A9517C3F3D18}" type="pres">
      <dgm:prSet presAssocID="{6E86393F-AA33-40E9-A305-5E0E2B4574CB}" presName="vertOne" presStyleCnt="0"/>
      <dgm:spPr/>
    </dgm:pt>
    <dgm:pt modelId="{34EB09BC-893B-4D76-AD3B-F021D957B277}" type="pres">
      <dgm:prSet presAssocID="{6E86393F-AA33-40E9-A305-5E0E2B4574CB}" presName="txOne" presStyleLbl="node0" presStyleIdx="0" presStyleCnt="1" custScaleY="61659">
        <dgm:presLayoutVars>
          <dgm:chPref val="3"/>
        </dgm:presLayoutVars>
      </dgm:prSet>
      <dgm:spPr/>
      <dgm:t>
        <a:bodyPr/>
        <a:lstStyle/>
        <a:p>
          <a:endParaRPr lang="es-EC"/>
        </a:p>
      </dgm:t>
    </dgm:pt>
    <dgm:pt modelId="{5092B558-15D1-4EC6-BAFC-76B249B95DCC}" type="pres">
      <dgm:prSet presAssocID="{6E86393F-AA33-40E9-A305-5E0E2B4574CB}" presName="parTransOne" presStyleCnt="0"/>
      <dgm:spPr/>
    </dgm:pt>
    <dgm:pt modelId="{9C906FE8-9946-4D02-953A-165CBE90B3A2}" type="pres">
      <dgm:prSet presAssocID="{6E86393F-AA33-40E9-A305-5E0E2B4574CB}" presName="horzOne" presStyleCnt="0"/>
      <dgm:spPr/>
    </dgm:pt>
    <dgm:pt modelId="{AF0C063E-FBB6-4454-8BBF-BCF289CF0026}" type="pres">
      <dgm:prSet presAssocID="{DA84858A-DE3B-4D31-9869-1D12794E072C}" presName="vertTwo" presStyleCnt="0"/>
      <dgm:spPr/>
    </dgm:pt>
    <dgm:pt modelId="{151EE06B-994A-4F09-9D99-2FC028DFB834}" type="pres">
      <dgm:prSet presAssocID="{DA84858A-DE3B-4D31-9869-1D12794E072C}" presName="txTwo" presStyleLbl="node2" presStyleIdx="0" presStyleCnt="2" custScaleY="57870">
        <dgm:presLayoutVars>
          <dgm:chPref val="3"/>
        </dgm:presLayoutVars>
      </dgm:prSet>
      <dgm:spPr/>
      <dgm:t>
        <a:bodyPr/>
        <a:lstStyle/>
        <a:p>
          <a:endParaRPr lang="es-EC"/>
        </a:p>
      </dgm:t>
    </dgm:pt>
    <dgm:pt modelId="{7381CC71-6095-4158-9708-13A6BB5EE791}" type="pres">
      <dgm:prSet presAssocID="{DA84858A-DE3B-4D31-9869-1D12794E072C}" presName="parTransTwo" presStyleCnt="0"/>
      <dgm:spPr/>
    </dgm:pt>
    <dgm:pt modelId="{ED501F7A-057D-472D-8D56-FAE3BEB23425}" type="pres">
      <dgm:prSet presAssocID="{DA84858A-DE3B-4D31-9869-1D12794E072C}" presName="horzTwo" presStyleCnt="0"/>
      <dgm:spPr/>
    </dgm:pt>
    <dgm:pt modelId="{3A97B001-639C-47CE-9295-EBAC5E4C4A8E}" type="pres">
      <dgm:prSet presAssocID="{02C89ACB-3B3E-43F8-86FC-9D705F84534E}" presName="vertThree" presStyleCnt="0"/>
      <dgm:spPr/>
    </dgm:pt>
    <dgm:pt modelId="{8097EA6B-F3D0-471F-8304-CC9EF5333DE0}" type="pres">
      <dgm:prSet presAssocID="{02C89ACB-3B3E-43F8-86FC-9D705F84534E}" presName="txThree" presStyleLbl="node3" presStyleIdx="0" presStyleCnt="2">
        <dgm:presLayoutVars>
          <dgm:chPref val="3"/>
        </dgm:presLayoutVars>
      </dgm:prSet>
      <dgm:spPr/>
      <dgm:t>
        <a:bodyPr/>
        <a:lstStyle/>
        <a:p>
          <a:endParaRPr lang="es-EC"/>
        </a:p>
      </dgm:t>
    </dgm:pt>
    <dgm:pt modelId="{8D86A2BF-F88C-48B4-AC98-9710B4CBCC69}" type="pres">
      <dgm:prSet presAssocID="{02C89ACB-3B3E-43F8-86FC-9D705F84534E}" presName="horzThree" presStyleCnt="0"/>
      <dgm:spPr/>
    </dgm:pt>
    <dgm:pt modelId="{92C30F81-B0F4-49A0-B9A4-E680519D5CA9}" type="pres">
      <dgm:prSet presAssocID="{D0109D87-04AB-4DEB-AF31-68D649FF6B2B}" presName="sibSpaceThree" presStyleCnt="0"/>
      <dgm:spPr/>
    </dgm:pt>
    <dgm:pt modelId="{D4DC9DE5-18BC-4307-A42B-59AA4020F5A6}" type="pres">
      <dgm:prSet presAssocID="{8B5D257C-5CFE-4E18-9ABD-FFB58D3F225E}" presName="vertThree" presStyleCnt="0"/>
      <dgm:spPr/>
    </dgm:pt>
    <dgm:pt modelId="{16D605C5-83EA-491F-B5B7-84135C121EF1}" type="pres">
      <dgm:prSet presAssocID="{8B5D257C-5CFE-4E18-9ABD-FFB58D3F225E}" presName="txThree" presStyleLbl="node3" presStyleIdx="1" presStyleCnt="2" custScaleX="163016">
        <dgm:presLayoutVars>
          <dgm:chPref val="3"/>
        </dgm:presLayoutVars>
      </dgm:prSet>
      <dgm:spPr/>
      <dgm:t>
        <a:bodyPr/>
        <a:lstStyle/>
        <a:p>
          <a:endParaRPr lang="es-EC"/>
        </a:p>
      </dgm:t>
    </dgm:pt>
    <dgm:pt modelId="{E7D4F64E-B28E-43DD-BF35-5B6888C3FDAE}" type="pres">
      <dgm:prSet presAssocID="{8B5D257C-5CFE-4E18-9ABD-FFB58D3F225E}" presName="horzThree" presStyleCnt="0"/>
      <dgm:spPr/>
    </dgm:pt>
    <dgm:pt modelId="{D8C557B0-C94B-4FBB-A418-50EAB5FA894E}" type="pres">
      <dgm:prSet presAssocID="{2E56743D-C0E0-488C-B38B-ECAA9A0ACD74}" presName="sibSpaceTwo" presStyleCnt="0"/>
      <dgm:spPr/>
    </dgm:pt>
    <dgm:pt modelId="{C9F771DB-2CBC-4C28-8FAC-316B8E7793A5}" type="pres">
      <dgm:prSet presAssocID="{BC1118B5-F2E0-4538-B074-CEC8E19376E5}" presName="vertTwo" presStyleCnt="0"/>
      <dgm:spPr/>
    </dgm:pt>
    <dgm:pt modelId="{9121FC79-C9AD-44AC-800C-F0EF7FC75AFD}" type="pres">
      <dgm:prSet presAssocID="{BC1118B5-F2E0-4538-B074-CEC8E19376E5}" presName="txTwo" presStyleLbl="node2" presStyleIdx="1" presStyleCnt="2" custScaleX="101526" custScaleY="163863">
        <dgm:presLayoutVars>
          <dgm:chPref val="3"/>
        </dgm:presLayoutVars>
      </dgm:prSet>
      <dgm:spPr/>
      <dgm:t>
        <a:bodyPr/>
        <a:lstStyle/>
        <a:p>
          <a:endParaRPr lang="es-EC"/>
        </a:p>
      </dgm:t>
    </dgm:pt>
    <dgm:pt modelId="{E137F69D-6249-42AC-810E-36DA71D70FF6}" type="pres">
      <dgm:prSet presAssocID="{BC1118B5-F2E0-4538-B074-CEC8E19376E5}" presName="horzTwo" presStyleCnt="0"/>
      <dgm:spPr/>
    </dgm:pt>
  </dgm:ptLst>
  <dgm:cxnLst>
    <dgm:cxn modelId="{41F416C2-64AA-479C-9C83-E161774DE9BC}" srcId="{DA84858A-DE3B-4D31-9869-1D12794E072C}" destId="{8B5D257C-5CFE-4E18-9ABD-FFB58D3F225E}" srcOrd="1" destOrd="0" parTransId="{FEA11A62-F510-499A-86C1-F215E96FE198}" sibTransId="{59A97FF7-D6C7-46C4-8C2D-061D7A67C4C6}"/>
    <dgm:cxn modelId="{6E7FA9F9-A6AE-4449-9F55-1BA9E53C1479}" srcId="{1CE71827-1926-4EE2-925F-C6C25B0420C6}" destId="{6E86393F-AA33-40E9-A305-5E0E2B4574CB}" srcOrd="0" destOrd="0" parTransId="{10CA813F-F53C-4652-8496-6D462BE66B71}" sibTransId="{A7DF6417-9977-4B37-BB64-E5019E8FEBB6}"/>
    <dgm:cxn modelId="{EA871AC1-7F85-46BB-9DFE-183525ACAFA2}" type="presOf" srcId="{6E86393F-AA33-40E9-A305-5E0E2B4574CB}" destId="{34EB09BC-893B-4D76-AD3B-F021D957B277}" srcOrd="0" destOrd="0" presId="urn:microsoft.com/office/officeart/2005/8/layout/hierarchy4"/>
    <dgm:cxn modelId="{E50F12EC-0E31-40A1-B7AE-1F1DC657DE1D}" type="presOf" srcId="{DA84858A-DE3B-4D31-9869-1D12794E072C}" destId="{151EE06B-994A-4F09-9D99-2FC028DFB834}" srcOrd="0" destOrd="0" presId="urn:microsoft.com/office/officeart/2005/8/layout/hierarchy4"/>
    <dgm:cxn modelId="{4787EC5E-89FE-4727-93A0-BA7B1912332C}" type="presOf" srcId="{1CE71827-1926-4EE2-925F-C6C25B0420C6}" destId="{61F70E8D-1CA1-4802-9AEF-67BF23EA8534}" srcOrd="0" destOrd="0" presId="urn:microsoft.com/office/officeart/2005/8/layout/hierarchy4"/>
    <dgm:cxn modelId="{F4DC2EF8-C868-4CC9-A071-01A7FBA33BD4}" srcId="{6E86393F-AA33-40E9-A305-5E0E2B4574CB}" destId="{BC1118B5-F2E0-4538-B074-CEC8E19376E5}" srcOrd="1" destOrd="0" parTransId="{D13D4DB8-34A3-4067-8041-04DC6DE18E81}" sibTransId="{FC19C57B-F89D-4CD0-A299-7468E562F1B9}"/>
    <dgm:cxn modelId="{8F705174-CD54-49E1-A370-9D3950660C7F}" type="presOf" srcId="{02C89ACB-3B3E-43F8-86FC-9D705F84534E}" destId="{8097EA6B-F3D0-471F-8304-CC9EF5333DE0}" srcOrd="0" destOrd="0" presId="urn:microsoft.com/office/officeart/2005/8/layout/hierarchy4"/>
    <dgm:cxn modelId="{017936DF-69C7-414A-A5A6-3BDF13013AA5}" srcId="{DA84858A-DE3B-4D31-9869-1D12794E072C}" destId="{02C89ACB-3B3E-43F8-86FC-9D705F84534E}" srcOrd="0" destOrd="0" parTransId="{06068877-08D6-44EC-B107-3EE4AA60F05E}" sibTransId="{D0109D87-04AB-4DEB-AF31-68D649FF6B2B}"/>
    <dgm:cxn modelId="{F92FF257-D3B5-4C73-BD30-23591C1720AD}" srcId="{6E86393F-AA33-40E9-A305-5E0E2B4574CB}" destId="{DA84858A-DE3B-4D31-9869-1D12794E072C}" srcOrd="0" destOrd="0" parTransId="{19CABAA2-3631-4F27-8FFC-B5D417550EF6}" sibTransId="{2E56743D-C0E0-488C-B38B-ECAA9A0ACD74}"/>
    <dgm:cxn modelId="{36C3A3EA-573B-42AF-B2C1-7B571B8BB4F4}" type="presOf" srcId="{8B5D257C-5CFE-4E18-9ABD-FFB58D3F225E}" destId="{16D605C5-83EA-491F-B5B7-84135C121EF1}" srcOrd="0" destOrd="0" presId="urn:microsoft.com/office/officeart/2005/8/layout/hierarchy4"/>
    <dgm:cxn modelId="{773A66EA-1A2A-4284-B754-7E50563AC0D3}" type="presOf" srcId="{BC1118B5-F2E0-4538-B074-CEC8E19376E5}" destId="{9121FC79-C9AD-44AC-800C-F0EF7FC75AFD}" srcOrd="0" destOrd="0" presId="urn:microsoft.com/office/officeart/2005/8/layout/hierarchy4"/>
    <dgm:cxn modelId="{F320C7B1-1E60-4BFD-BBA5-0CD5211D5787}" type="presParOf" srcId="{61F70E8D-1CA1-4802-9AEF-67BF23EA8534}" destId="{478AECFA-7D74-421D-BFEE-A9517C3F3D18}" srcOrd="0" destOrd="0" presId="urn:microsoft.com/office/officeart/2005/8/layout/hierarchy4"/>
    <dgm:cxn modelId="{070ED265-273D-4042-8CF0-3051ED78CDD0}" type="presParOf" srcId="{478AECFA-7D74-421D-BFEE-A9517C3F3D18}" destId="{34EB09BC-893B-4D76-AD3B-F021D957B277}" srcOrd="0" destOrd="0" presId="urn:microsoft.com/office/officeart/2005/8/layout/hierarchy4"/>
    <dgm:cxn modelId="{DA86210C-4882-461A-A4FC-B559998060DC}" type="presParOf" srcId="{478AECFA-7D74-421D-BFEE-A9517C3F3D18}" destId="{5092B558-15D1-4EC6-BAFC-76B249B95DCC}" srcOrd="1" destOrd="0" presId="urn:microsoft.com/office/officeart/2005/8/layout/hierarchy4"/>
    <dgm:cxn modelId="{FABE8D4D-FECD-4C58-95CF-3D2C5F167D3A}" type="presParOf" srcId="{478AECFA-7D74-421D-BFEE-A9517C3F3D18}" destId="{9C906FE8-9946-4D02-953A-165CBE90B3A2}" srcOrd="2" destOrd="0" presId="urn:microsoft.com/office/officeart/2005/8/layout/hierarchy4"/>
    <dgm:cxn modelId="{74AA845A-8784-481F-8A89-873E88DDBBA6}" type="presParOf" srcId="{9C906FE8-9946-4D02-953A-165CBE90B3A2}" destId="{AF0C063E-FBB6-4454-8BBF-BCF289CF0026}" srcOrd="0" destOrd="0" presId="urn:microsoft.com/office/officeart/2005/8/layout/hierarchy4"/>
    <dgm:cxn modelId="{A977F76D-417E-48D5-B0F8-B75B1973F573}" type="presParOf" srcId="{AF0C063E-FBB6-4454-8BBF-BCF289CF0026}" destId="{151EE06B-994A-4F09-9D99-2FC028DFB834}" srcOrd="0" destOrd="0" presId="urn:microsoft.com/office/officeart/2005/8/layout/hierarchy4"/>
    <dgm:cxn modelId="{DE2A4E10-D5CF-42B3-8C60-3C70E6580F9F}" type="presParOf" srcId="{AF0C063E-FBB6-4454-8BBF-BCF289CF0026}" destId="{7381CC71-6095-4158-9708-13A6BB5EE791}" srcOrd="1" destOrd="0" presId="urn:microsoft.com/office/officeart/2005/8/layout/hierarchy4"/>
    <dgm:cxn modelId="{E2ADCE55-59EC-43B5-AD08-A0501A782080}" type="presParOf" srcId="{AF0C063E-FBB6-4454-8BBF-BCF289CF0026}" destId="{ED501F7A-057D-472D-8D56-FAE3BEB23425}" srcOrd="2" destOrd="0" presId="urn:microsoft.com/office/officeart/2005/8/layout/hierarchy4"/>
    <dgm:cxn modelId="{CAF4E6CD-083A-48E7-B099-68465EC5A28D}" type="presParOf" srcId="{ED501F7A-057D-472D-8D56-FAE3BEB23425}" destId="{3A97B001-639C-47CE-9295-EBAC5E4C4A8E}" srcOrd="0" destOrd="0" presId="urn:microsoft.com/office/officeart/2005/8/layout/hierarchy4"/>
    <dgm:cxn modelId="{66D74B88-B8CF-4DCC-B64D-04EB0BFB89E1}" type="presParOf" srcId="{3A97B001-639C-47CE-9295-EBAC5E4C4A8E}" destId="{8097EA6B-F3D0-471F-8304-CC9EF5333DE0}" srcOrd="0" destOrd="0" presId="urn:microsoft.com/office/officeart/2005/8/layout/hierarchy4"/>
    <dgm:cxn modelId="{94C3E2AF-B9C4-429D-A8DF-FCA7DCFA1152}" type="presParOf" srcId="{3A97B001-639C-47CE-9295-EBAC5E4C4A8E}" destId="{8D86A2BF-F88C-48B4-AC98-9710B4CBCC69}" srcOrd="1" destOrd="0" presId="urn:microsoft.com/office/officeart/2005/8/layout/hierarchy4"/>
    <dgm:cxn modelId="{2917F758-5E93-4E9B-B99E-748B3C651A65}" type="presParOf" srcId="{ED501F7A-057D-472D-8D56-FAE3BEB23425}" destId="{92C30F81-B0F4-49A0-B9A4-E680519D5CA9}" srcOrd="1" destOrd="0" presId="urn:microsoft.com/office/officeart/2005/8/layout/hierarchy4"/>
    <dgm:cxn modelId="{AD4898FE-83F8-46EC-AC20-1507B93A71DA}" type="presParOf" srcId="{ED501F7A-057D-472D-8D56-FAE3BEB23425}" destId="{D4DC9DE5-18BC-4307-A42B-59AA4020F5A6}" srcOrd="2" destOrd="0" presId="urn:microsoft.com/office/officeart/2005/8/layout/hierarchy4"/>
    <dgm:cxn modelId="{54075499-DC2F-4BA0-86EC-763467CFDB59}" type="presParOf" srcId="{D4DC9DE5-18BC-4307-A42B-59AA4020F5A6}" destId="{16D605C5-83EA-491F-B5B7-84135C121EF1}" srcOrd="0" destOrd="0" presId="urn:microsoft.com/office/officeart/2005/8/layout/hierarchy4"/>
    <dgm:cxn modelId="{27CE74B2-4FD8-4187-87CA-FB3F53546555}" type="presParOf" srcId="{D4DC9DE5-18BC-4307-A42B-59AA4020F5A6}" destId="{E7D4F64E-B28E-43DD-BF35-5B6888C3FDAE}" srcOrd="1" destOrd="0" presId="urn:microsoft.com/office/officeart/2005/8/layout/hierarchy4"/>
    <dgm:cxn modelId="{8C76FA20-C1AA-4EA7-9F6B-EA49A64025E0}" type="presParOf" srcId="{9C906FE8-9946-4D02-953A-165CBE90B3A2}" destId="{D8C557B0-C94B-4FBB-A418-50EAB5FA894E}" srcOrd="1" destOrd="0" presId="urn:microsoft.com/office/officeart/2005/8/layout/hierarchy4"/>
    <dgm:cxn modelId="{B402088A-FB85-4BC4-95FD-8255C30A93DB}" type="presParOf" srcId="{9C906FE8-9946-4D02-953A-165CBE90B3A2}" destId="{C9F771DB-2CBC-4C28-8FAC-316B8E7793A5}" srcOrd="2" destOrd="0" presId="urn:microsoft.com/office/officeart/2005/8/layout/hierarchy4"/>
    <dgm:cxn modelId="{D7D04274-C85B-46A6-B1AB-47E839E93098}" type="presParOf" srcId="{C9F771DB-2CBC-4C28-8FAC-316B8E7793A5}" destId="{9121FC79-C9AD-44AC-800C-F0EF7FC75AFD}" srcOrd="0" destOrd="0" presId="urn:microsoft.com/office/officeart/2005/8/layout/hierarchy4"/>
    <dgm:cxn modelId="{EF996DB6-3C86-4C27-8692-EEFE35A11DBD}" type="presParOf" srcId="{C9F771DB-2CBC-4C28-8FAC-316B8E7793A5}" destId="{E137F69D-6249-42AC-810E-36DA71D70FF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9D1DCAF-156F-4B90-801E-55D46159E1A8}" type="doc">
      <dgm:prSet loTypeId="urn:microsoft.com/office/officeart/2005/8/layout/bProcess2" loCatId="process" qsTypeId="urn:microsoft.com/office/officeart/2005/8/quickstyle/simple1" qsCatId="simple" csTypeId="urn:microsoft.com/office/officeart/2005/8/colors/colorful5" csCatId="colorful" phldr="1"/>
      <dgm:spPr/>
      <dgm:t>
        <a:bodyPr/>
        <a:lstStyle/>
        <a:p>
          <a:endParaRPr lang="es-EC"/>
        </a:p>
      </dgm:t>
    </dgm:pt>
    <dgm:pt modelId="{78D59011-D153-495F-8AA5-C70B6F2F4175}">
      <dgm:prSet phldrT="[Texto]" custT="1"/>
      <dgm:spPr/>
      <dgm:t>
        <a:bodyPr/>
        <a:lstStyle/>
        <a:p>
          <a:r>
            <a:rPr lang="es-EC" sz="1800" b="1" dirty="0" smtClean="0">
              <a:solidFill>
                <a:schemeClr val="tx1"/>
              </a:solidFill>
            </a:rPr>
            <a:t>TRÁMITE</a:t>
          </a:r>
        </a:p>
        <a:p>
          <a:r>
            <a:rPr lang="es-EC" sz="1100" dirty="0" smtClean="0">
              <a:solidFill>
                <a:schemeClr val="tx1"/>
              </a:solidFill>
            </a:rPr>
            <a:t>28 de Noviembre del 2016 </a:t>
          </a:r>
          <a:endParaRPr lang="es-EC" sz="1100" dirty="0">
            <a:solidFill>
              <a:schemeClr val="tx1"/>
            </a:solidFill>
          </a:endParaRPr>
        </a:p>
      </dgm:t>
    </dgm:pt>
    <dgm:pt modelId="{456BA4B5-0119-4732-8B04-2062C943A2CD}" type="parTrans" cxnId="{C1F04007-9475-4634-99D2-4AA2482DE5CB}">
      <dgm:prSet/>
      <dgm:spPr/>
      <dgm:t>
        <a:bodyPr/>
        <a:lstStyle/>
        <a:p>
          <a:endParaRPr lang="es-EC"/>
        </a:p>
      </dgm:t>
    </dgm:pt>
    <dgm:pt modelId="{BFFB6851-A36C-482F-9389-68AC50B9360C}" type="sibTrans" cxnId="{C1F04007-9475-4634-99D2-4AA2482DE5CB}">
      <dgm:prSet/>
      <dgm:spPr/>
      <dgm:t>
        <a:bodyPr/>
        <a:lstStyle/>
        <a:p>
          <a:endParaRPr lang="es-EC"/>
        </a:p>
      </dgm:t>
    </dgm:pt>
    <dgm:pt modelId="{C8A22563-BA5B-4F50-BA94-59866DEEB740}">
      <dgm:prSet phldrT="[Texto]" custT="1"/>
      <dgm:spPr/>
      <dgm:t>
        <a:bodyPr/>
        <a:lstStyle/>
        <a:p>
          <a:pPr algn="just"/>
          <a:r>
            <a:rPr lang="es-MX" sz="1000" b="1" dirty="0" smtClean="0">
              <a:solidFill>
                <a:schemeClr val="tx1"/>
              </a:solidFill>
            </a:rPr>
            <a:t>IDENTIFICACION DE LA PROVIDENCIA </a:t>
          </a:r>
          <a:endParaRPr lang="es-EC" sz="1000" dirty="0" smtClean="0">
            <a:solidFill>
              <a:schemeClr val="tx1"/>
            </a:solidFill>
          </a:endParaRPr>
        </a:p>
        <a:p>
          <a:pPr algn="just"/>
          <a:r>
            <a:rPr lang="es-MX" sz="900" dirty="0" smtClean="0">
              <a:solidFill>
                <a:schemeClr val="tx1"/>
              </a:solidFill>
            </a:rPr>
            <a:t>Unidad Judicial Uno de lo Civil del Ca</a:t>
          </a:r>
          <a:r>
            <a:rPr lang="es-EC" sz="900" dirty="0" err="1" smtClean="0">
              <a:solidFill>
                <a:schemeClr val="tx1"/>
              </a:solidFill>
            </a:rPr>
            <a:t>ñar</a:t>
          </a:r>
          <a:r>
            <a:rPr lang="es-EC" sz="900" dirty="0" smtClean="0">
              <a:solidFill>
                <a:schemeClr val="tx1"/>
              </a:solidFill>
            </a:rPr>
            <a:t>, con Sede en el Cantón La Troncal.</a:t>
          </a:r>
        </a:p>
        <a:p>
          <a:pPr algn="just"/>
          <a:r>
            <a:rPr lang="es-MX" sz="900" dirty="0" smtClean="0">
              <a:solidFill>
                <a:schemeClr val="tx1"/>
              </a:solidFill>
            </a:rPr>
            <a:t>Juicio número 03331-2016-00543</a:t>
          </a:r>
          <a:endParaRPr lang="es-EC" sz="900" dirty="0" smtClean="0">
            <a:solidFill>
              <a:schemeClr val="tx1"/>
            </a:solidFill>
          </a:endParaRPr>
        </a:p>
        <a:p>
          <a:pPr algn="just"/>
          <a:r>
            <a:rPr lang="es-EC" sz="900" dirty="0" smtClean="0">
              <a:solidFill>
                <a:schemeClr val="tx1"/>
              </a:solidFill>
            </a:rPr>
            <a:t>Sentencia: 9 de Junio del 2017</a:t>
          </a:r>
          <a:endParaRPr lang="es-EC" sz="900" dirty="0">
            <a:solidFill>
              <a:schemeClr val="tx1"/>
            </a:solidFill>
          </a:endParaRPr>
        </a:p>
      </dgm:t>
    </dgm:pt>
    <dgm:pt modelId="{D32CB489-5D3A-4039-9E0F-FEE9E18F8E24}" type="parTrans" cxnId="{6D3EFC28-3C2E-4507-B241-F88554D82F15}">
      <dgm:prSet/>
      <dgm:spPr/>
      <dgm:t>
        <a:bodyPr/>
        <a:lstStyle/>
        <a:p>
          <a:endParaRPr lang="es-EC"/>
        </a:p>
      </dgm:t>
    </dgm:pt>
    <dgm:pt modelId="{51F55270-B30C-494D-B0CD-C165718327D7}" type="sibTrans" cxnId="{6D3EFC28-3C2E-4507-B241-F88554D82F15}">
      <dgm:prSet/>
      <dgm:spPr/>
      <dgm:t>
        <a:bodyPr/>
        <a:lstStyle/>
        <a:p>
          <a:endParaRPr lang="es-EC"/>
        </a:p>
      </dgm:t>
    </dgm:pt>
    <dgm:pt modelId="{398CE46D-751D-4E54-824B-4A4899B981B1}">
      <dgm:prSet phldrT="[Texto]" custT="1"/>
      <dgm:spPr/>
      <dgm:t>
        <a:bodyPr/>
        <a:lstStyle/>
        <a:p>
          <a:pPr algn="ctr"/>
          <a:r>
            <a:rPr lang="es-MX" sz="1000" b="1" dirty="0" smtClean="0">
              <a:solidFill>
                <a:schemeClr val="tx1"/>
              </a:solidFill>
            </a:rPr>
            <a:t>DEMANDA:</a:t>
          </a:r>
        </a:p>
        <a:p>
          <a:pPr algn="just"/>
          <a:r>
            <a:rPr lang="es-MX" sz="900" b="1" dirty="0" smtClean="0">
              <a:solidFill>
                <a:schemeClr val="tx1"/>
              </a:solidFill>
            </a:rPr>
            <a:t>ASPECTO JURIDICO CONSIDERADO</a:t>
          </a:r>
          <a:endParaRPr lang="es-EC" sz="900" dirty="0" smtClean="0">
            <a:solidFill>
              <a:schemeClr val="tx1"/>
            </a:solidFill>
          </a:endParaRPr>
        </a:p>
        <a:p>
          <a:pPr algn="just"/>
          <a:r>
            <a:rPr lang="es-MX" sz="900" dirty="0" smtClean="0">
              <a:solidFill>
                <a:schemeClr val="tx1"/>
              </a:solidFill>
            </a:rPr>
            <a:t>Los fundamentos de la presente pretensión son: Arts. 603, 715, 2398, 2392, 2410, entre otros del Código Civil.</a:t>
          </a:r>
          <a:endParaRPr lang="es-EC" sz="900" dirty="0">
            <a:solidFill>
              <a:schemeClr val="tx1"/>
            </a:solidFill>
          </a:endParaRPr>
        </a:p>
      </dgm:t>
    </dgm:pt>
    <dgm:pt modelId="{DC560F5A-AC24-45EE-A04D-C0C7FF1DE2EC}" type="parTrans" cxnId="{2968FC51-9DBB-4AFB-95D6-1339331BF698}">
      <dgm:prSet/>
      <dgm:spPr/>
      <dgm:t>
        <a:bodyPr/>
        <a:lstStyle/>
        <a:p>
          <a:endParaRPr lang="es-EC"/>
        </a:p>
      </dgm:t>
    </dgm:pt>
    <dgm:pt modelId="{6ADBD4DB-EEB0-4A0D-A20A-AEC17929B375}" type="sibTrans" cxnId="{2968FC51-9DBB-4AFB-95D6-1339331BF698}">
      <dgm:prSet/>
      <dgm:spPr/>
      <dgm:t>
        <a:bodyPr/>
        <a:lstStyle/>
        <a:p>
          <a:endParaRPr lang="es-EC"/>
        </a:p>
      </dgm:t>
    </dgm:pt>
    <dgm:pt modelId="{5321CB6D-D11B-4292-941B-0FAA459284A3}">
      <dgm:prSet phldrT="[Texto]" custT="1"/>
      <dgm:spPr/>
      <dgm:t>
        <a:bodyPr/>
        <a:lstStyle/>
        <a:p>
          <a:pPr algn="ctr"/>
          <a:r>
            <a:rPr lang="es-EC" sz="1000" dirty="0" smtClean="0">
              <a:solidFill>
                <a:schemeClr val="tx1"/>
              </a:solidFill>
            </a:rPr>
            <a:t>CALIFICA </a:t>
          </a:r>
        </a:p>
        <a:p>
          <a:pPr algn="ctr"/>
          <a:r>
            <a:rPr lang="es-EC" sz="1000" dirty="0" smtClean="0">
              <a:solidFill>
                <a:schemeClr val="tx1"/>
              </a:solidFill>
            </a:rPr>
            <a:t>(4 DÍAS)</a:t>
          </a:r>
          <a:endParaRPr lang="es-EC" sz="1000" dirty="0">
            <a:solidFill>
              <a:schemeClr val="tx1"/>
            </a:solidFill>
          </a:endParaRPr>
        </a:p>
      </dgm:t>
    </dgm:pt>
    <dgm:pt modelId="{DE459932-4F10-4E4B-A8B0-CDF8B1213F66}" type="parTrans" cxnId="{04BB6FE6-07BF-41EE-ACCC-97A733179726}">
      <dgm:prSet/>
      <dgm:spPr/>
      <dgm:t>
        <a:bodyPr/>
        <a:lstStyle/>
        <a:p>
          <a:endParaRPr lang="es-EC"/>
        </a:p>
      </dgm:t>
    </dgm:pt>
    <dgm:pt modelId="{B2F35E5D-1FA5-4D45-9136-39E47AD50B2D}" type="sibTrans" cxnId="{04BB6FE6-07BF-41EE-ACCC-97A733179726}">
      <dgm:prSet/>
      <dgm:spPr/>
      <dgm:t>
        <a:bodyPr/>
        <a:lstStyle/>
        <a:p>
          <a:endParaRPr lang="es-EC"/>
        </a:p>
      </dgm:t>
    </dgm:pt>
    <dgm:pt modelId="{D09E278C-6D5C-4B6B-B0FF-91437B34221D}">
      <dgm:prSet phldrT="[Texto]" custT="1"/>
      <dgm:spPr/>
      <dgm:t>
        <a:bodyPr/>
        <a:lstStyle/>
        <a:p>
          <a:r>
            <a:rPr lang="es-EC" sz="1000" dirty="0" smtClean="0">
              <a:solidFill>
                <a:schemeClr val="tx1"/>
              </a:solidFill>
            </a:rPr>
            <a:t>AUDIENCIA PRELIMINAR</a:t>
          </a:r>
        </a:p>
        <a:p>
          <a:r>
            <a:rPr lang="es-EC" sz="1000" dirty="0" smtClean="0">
              <a:solidFill>
                <a:schemeClr val="tx1"/>
              </a:solidFill>
            </a:rPr>
            <a:t>(24 días)</a:t>
          </a:r>
          <a:endParaRPr lang="es-EC" sz="1000" dirty="0">
            <a:solidFill>
              <a:schemeClr val="tx1"/>
            </a:solidFill>
          </a:endParaRPr>
        </a:p>
      </dgm:t>
    </dgm:pt>
    <dgm:pt modelId="{81E4F289-69BC-4E30-9CF0-62F5370D846A}" type="parTrans" cxnId="{F41467C5-D065-42A5-9CF3-5664AD39039E}">
      <dgm:prSet/>
      <dgm:spPr/>
      <dgm:t>
        <a:bodyPr/>
        <a:lstStyle/>
        <a:p>
          <a:endParaRPr lang="es-EC"/>
        </a:p>
      </dgm:t>
    </dgm:pt>
    <dgm:pt modelId="{23E8DE61-7BB7-438E-B994-97C6D4F82754}" type="sibTrans" cxnId="{F41467C5-D065-42A5-9CF3-5664AD39039E}">
      <dgm:prSet/>
      <dgm:spPr/>
      <dgm:t>
        <a:bodyPr/>
        <a:lstStyle/>
        <a:p>
          <a:endParaRPr lang="es-EC"/>
        </a:p>
      </dgm:t>
    </dgm:pt>
    <dgm:pt modelId="{1757468F-C42C-4CDC-8CA2-01574210A73D}">
      <dgm:prSet phldrT="[Texto]"/>
      <dgm:spPr/>
      <dgm:t>
        <a:bodyPr/>
        <a:lstStyle/>
        <a:p>
          <a:r>
            <a:rPr lang="es-ES" dirty="0" smtClean="0"/>
            <a:t> </a:t>
          </a:r>
          <a:r>
            <a:rPr lang="es-ES" dirty="0" smtClean="0">
              <a:solidFill>
                <a:schemeClr val="tx1"/>
              </a:solidFill>
            </a:rPr>
            <a:t>INSCRIPCIÓN DE LA SENTENCIA EN EL REGISTRO DE PROPIEDAD</a:t>
          </a:r>
          <a:endParaRPr lang="es-EC" dirty="0">
            <a:solidFill>
              <a:schemeClr val="tx1"/>
            </a:solidFill>
          </a:endParaRPr>
        </a:p>
      </dgm:t>
    </dgm:pt>
    <dgm:pt modelId="{087B92A2-974B-4F0E-80BA-20442428E5B0}" type="parTrans" cxnId="{0973CCCB-8F84-4429-81AD-37F59A6A697D}">
      <dgm:prSet/>
      <dgm:spPr/>
      <dgm:t>
        <a:bodyPr/>
        <a:lstStyle/>
        <a:p>
          <a:endParaRPr lang="es-EC"/>
        </a:p>
      </dgm:t>
    </dgm:pt>
    <dgm:pt modelId="{D959920C-6F16-462E-BB12-82C8FFCF372D}" type="sibTrans" cxnId="{0973CCCB-8F84-4429-81AD-37F59A6A697D}">
      <dgm:prSet/>
      <dgm:spPr/>
      <dgm:t>
        <a:bodyPr/>
        <a:lstStyle/>
        <a:p>
          <a:endParaRPr lang="es-EC"/>
        </a:p>
      </dgm:t>
    </dgm:pt>
    <dgm:pt modelId="{1DEA389E-678A-438E-9384-B732F21BD561}">
      <dgm:prSet phldrT="[Texto]" custT="1"/>
      <dgm:spPr/>
      <dgm:t>
        <a:bodyPr/>
        <a:lstStyle/>
        <a:p>
          <a:pPr algn="just"/>
          <a:r>
            <a:rPr lang="es-EC" sz="1000" dirty="0" smtClean="0">
              <a:solidFill>
                <a:schemeClr val="tx1"/>
              </a:solidFill>
            </a:rPr>
            <a:t>CONVOCATORIA DE AUDIENCIA</a:t>
          </a:r>
        </a:p>
        <a:p>
          <a:pPr algn="just"/>
          <a:r>
            <a:rPr lang="es-EC" sz="1000" dirty="0" smtClean="0">
              <a:solidFill>
                <a:schemeClr val="tx1"/>
              </a:solidFill>
            </a:rPr>
            <a:t>(6 /02/2017)</a:t>
          </a:r>
          <a:endParaRPr lang="es-EC" sz="1000" dirty="0">
            <a:solidFill>
              <a:schemeClr val="tx1"/>
            </a:solidFill>
          </a:endParaRPr>
        </a:p>
      </dgm:t>
    </dgm:pt>
    <dgm:pt modelId="{C8B6F646-1424-49D4-8B69-59B09FB1059F}" type="sibTrans" cxnId="{7F693C50-7316-4BAE-9CAA-CA9B15170947}">
      <dgm:prSet/>
      <dgm:spPr/>
      <dgm:t>
        <a:bodyPr/>
        <a:lstStyle/>
        <a:p>
          <a:endParaRPr lang="es-EC"/>
        </a:p>
      </dgm:t>
    </dgm:pt>
    <dgm:pt modelId="{B9DFD534-E1B1-465C-8542-52799CF97D8C}" type="parTrans" cxnId="{7F693C50-7316-4BAE-9CAA-CA9B15170947}">
      <dgm:prSet/>
      <dgm:spPr/>
      <dgm:t>
        <a:bodyPr/>
        <a:lstStyle/>
        <a:p>
          <a:endParaRPr lang="es-EC"/>
        </a:p>
      </dgm:t>
    </dgm:pt>
    <dgm:pt modelId="{F629E511-6AC0-4DCB-AFFB-2557A18C83AE}">
      <dgm:prSet phldrT="[Texto]" custT="1"/>
      <dgm:spPr/>
      <dgm:t>
        <a:bodyPr/>
        <a:lstStyle/>
        <a:p>
          <a:pPr algn="ctr"/>
          <a:r>
            <a:rPr lang="es-EC" sz="1000" dirty="0" smtClean="0">
              <a:solidFill>
                <a:schemeClr val="tx1"/>
              </a:solidFill>
            </a:rPr>
            <a:t>CONTESTACIÓN </a:t>
          </a:r>
        </a:p>
        <a:p>
          <a:pPr algn="ctr"/>
          <a:r>
            <a:rPr lang="es-EC" sz="1000" dirty="0" smtClean="0">
              <a:solidFill>
                <a:schemeClr val="tx1"/>
              </a:solidFill>
            </a:rPr>
            <a:t>A LA DEMANDA</a:t>
          </a:r>
        </a:p>
        <a:p>
          <a:pPr algn="ctr"/>
          <a:r>
            <a:rPr lang="es-EC" sz="1000" dirty="0" smtClean="0">
              <a:solidFill>
                <a:schemeClr val="tx1"/>
              </a:solidFill>
            </a:rPr>
            <a:t>(24 días)</a:t>
          </a:r>
          <a:endParaRPr lang="es-EC" sz="1000" dirty="0">
            <a:solidFill>
              <a:schemeClr val="tx1"/>
            </a:solidFill>
          </a:endParaRPr>
        </a:p>
      </dgm:t>
    </dgm:pt>
    <dgm:pt modelId="{89F9DA73-A988-4D4D-BFC9-95E1FBCCF9F5}" type="sibTrans" cxnId="{B0165F88-8876-4199-810E-63403F3901A3}">
      <dgm:prSet/>
      <dgm:spPr/>
      <dgm:t>
        <a:bodyPr/>
        <a:lstStyle/>
        <a:p>
          <a:endParaRPr lang="es-EC"/>
        </a:p>
      </dgm:t>
    </dgm:pt>
    <dgm:pt modelId="{065E7306-EC3A-47A3-A098-AC3104E956F5}" type="parTrans" cxnId="{B0165F88-8876-4199-810E-63403F3901A3}">
      <dgm:prSet/>
      <dgm:spPr/>
      <dgm:t>
        <a:bodyPr/>
        <a:lstStyle/>
        <a:p>
          <a:endParaRPr lang="es-EC"/>
        </a:p>
      </dgm:t>
    </dgm:pt>
    <dgm:pt modelId="{2B4B71B9-45A6-4924-ACE1-7798FF5AF40F}">
      <dgm:prSet phldrT="[Texto]" custT="1"/>
      <dgm:spPr/>
      <dgm:t>
        <a:bodyPr/>
        <a:lstStyle/>
        <a:p>
          <a:pPr algn="ctr"/>
          <a:r>
            <a:rPr lang="es-EC" sz="800" dirty="0" smtClean="0">
              <a:solidFill>
                <a:schemeClr val="tx1"/>
              </a:solidFill>
            </a:rPr>
            <a:t>CITACIÓN A LOS </a:t>
          </a:r>
          <a:r>
            <a:rPr lang="es-EC" sz="1000" dirty="0" smtClean="0">
              <a:solidFill>
                <a:schemeClr val="tx1"/>
              </a:solidFill>
            </a:rPr>
            <a:t>DEMANDADOS</a:t>
          </a:r>
        </a:p>
        <a:p>
          <a:pPr algn="just"/>
          <a:r>
            <a:rPr lang="es-EC" sz="1000" dirty="0" smtClean="0">
              <a:solidFill>
                <a:schemeClr val="tx1"/>
              </a:solidFill>
            </a:rPr>
            <a:t>(8 días)  GAD </a:t>
          </a:r>
        </a:p>
        <a:p>
          <a:pPr algn="just"/>
          <a:r>
            <a:rPr lang="es-EC" sz="1000" dirty="0" smtClean="0">
              <a:solidFill>
                <a:schemeClr val="tx1"/>
              </a:solidFill>
            </a:rPr>
            <a:t>(13 días) </a:t>
          </a:r>
          <a:r>
            <a:rPr lang="es-EC" sz="1000" dirty="0" err="1" smtClean="0">
              <a:solidFill>
                <a:schemeClr val="tx1"/>
              </a:solidFill>
            </a:rPr>
            <a:t>Coazucar</a:t>
          </a:r>
          <a:endParaRPr lang="es-EC" sz="1000" dirty="0" smtClean="0">
            <a:solidFill>
              <a:schemeClr val="tx1"/>
            </a:solidFill>
          </a:endParaRPr>
        </a:p>
        <a:p>
          <a:pPr algn="just"/>
          <a:r>
            <a:rPr lang="es-EC" sz="1000" dirty="0" smtClean="0">
              <a:solidFill>
                <a:schemeClr val="tx1"/>
              </a:solidFill>
            </a:rPr>
            <a:t>(11 días) </a:t>
          </a:r>
          <a:r>
            <a:rPr lang="es-EC" sz="1000" dirty="0" err="1" smtClean="0">
              <a:solidFill>
                <a:schemeClr val="tx1"/>
              </a:solidFill>
            </a:rPr>
            <a:t>Proc</a:t>
          </a:r>
          <a:r>
            <a:rPr lang="es-EC" sz="1000" dirty="0" smtClean="0">
              <a:solidFill>
                <a:schemeClr val="tx1"/>
              </a:solidFill>
            </a:rPr>
            <a:t>. G. E.</a:t>
          </a:r>
          <a:r>
            <a:rPr lang="es-EC" sz="800" dirty="0" smtClean="0">
              <a:solidFill>
                <a:schemeClr val="tx1"/>
              </a:solidFill>
            </a:rPr>
            <a:t> </a:t>
          </a:r>
          <a:endParaRPr lang="es-EC" sz="800" dirty="0">
            <a:solidFill>
              <a:schemeClr val="tx1"/>
            </a:solidFill>
          </a:endParaRPr>
        </a:p>
      </dgm:t>
    </dgm:pt>
    <dgm:pt modelId="{D1C5762F-9B4D-4962-8F70-E8573B63B558}" type="sibTrans" cxnId="{93741384-1A46-4C55-8C48-A211AAE84667}">
      <dgm:prSet/>
      <dgm:spPr/>
      <dgm:t>
        <a:bodyPr/>
        <a:lstStyle/>
        <a:p>
          <a:endParaRPr lang="es-EC"/>
        </a:p>
      </dgm:t>
    </dgm:pt>
    <dgm:pt modelId="{A44C38F9-3B60-4D53-93E5-936D176AE72F}" type="parTrans" cxnId="{93741384-1A46-4C55-8C48-A211AAE84667}">
      <dgm:prSet/>
      <dgm:spPr/>
      <dgm:t>
        <a:bodyPr/>
        <a:lstStyle/>
        <a:p>
          <a:endParaRPr lang="es-EC"/>
        </a:p>
      </dgm:t>
    </dgm:pt>
    <dgm:pt modelId="{474F6811-8702-4505-98A0-3693233B301D}">
      <dgm:prSet phldrT="[Texto]" custT="1"/>
      <dgm:spPr/>
      <dgm:t>
        <a:bodyPr/>
        <a:lstStyle/>
        <a:p>
          <a:r>
            <a:rPr lang="es-EC" sz="1000" dirty="0" smtClean="0">
              <a:solidFill>
                <a:schemeClr val="tx1"/>
              </a:solidFill>
            </a:rPr>
            <a:t>AUDIENCIA DE JUICIO</a:t>
          </a:r>
        </a:p>
        <a:p>
          <a:r>
            <a:rPr lang="es-EC" sz="1000" dirty="0" smtClean="0">
              <a:solidFill>
                <a:schemeClr val="tx1"/>
              </a:solidFill>
            </a:rPr>
            <a:t>(25 de Mayo del 2017</a:t>
          </a:r>
          <a:r>
            <a:rPr lang="es-EC" sz="700" dirty="0" smtClean="0">
              <a:solidFill>
                <a:schemeClr val="tx1"/>
              </a:solidFill>
            </a:rPr>
            <a:t>)</a:t>
          </a:r>
        </a:p>
        <a:p>
          <a:endParaRPr lang="es-EC" sz="700" dirty="0">
            <a:solidFill>
              <a:schemeClr val="tx1"/>
            </a:solidFill>
          </a:endParaRPr>
        </a:p>
      </dgm:t>
    </dgm:pt>
    <dgm:pt modelId="{41CFA17E-3A90-4F1E-B630-51C897471742}" type="parTrans" cxnId="{3CC7E765-716F-41CE-8A3E-22FAB682C20E}">
      <dgm:prSet/>
      <dgm:spPr/>
      <dgm:t>
        <a:bodyPr/>
        <a:lstStyle/>
        <a:p>
          <a:endParaRPr lang="es-EC"/>
        </a:p>
      </dgm:t>
    </dgm:pt>
    <dgm:pt modelId="{B30FBCCC-CC59-477C-932B-3575B17D9EF1}" type="sibTrans" cxnId="{3CC7E765-716F-41CE-8A3E-22FAB682C20E}">
      <dgm:prSet/>
      <dgm:spPr/>
      <dgm:t>
        <a:bodyPr/>
        <a:lstStyle/>
        <a:p>
          <a:endParaRPr lang="es-EC"/>
        </a:p>
      </dgm:t>
    </dgm:pt>
    <dgm:pt modelId="{E3AF7F5E-687C-4E3E-93F8-D85CBCB8AE5A}">
      <dgm:prSet phldrT="[Texto]"/>
      <dgm:spPr/>
      <dgm:t>
        <a:bodyPr/>
        <a:lstStyle/>
        <a:p>
          <a:r>
            <a:rPr lang="es-EC" dirty="0" smtClean="0">
              <a:solidFill>
                <a:schemeClr val="tx1"/>
              </a:solidFill>
            </a:rPr>
            <a:t>SENTENCIA EJECUTORIADA</a:t>
          </a:r>
          <a:endParaRPr lang="es-EC" dirty="0">
            <a:solidFill>
              <a:schemeClr val="tx1"/>
            </a:solidFill>
          </a:endParaRPr>
        </a:p>
      </dgm:t>
    </dgm:pt>
    <dgm:pt modelId="{860D6989-135D-4E21-AD6C-11B999C25E9F}" type="parTrans" cxnId="{3199A860-3E81-47CF-B59A-80A54E534FD3}">
      <dgm:prSet/>
      <dgm:spPr/>
      <dgm:t>
        <a:bodyPr/>
        <a:lstStyle/>
        <a:p>
          <a:endParaRPr lang="es-EC"/>
        </a:p>
      </dgm:t>
    </dgm:pt>
    <dgm:pt modelId="{1EB2D116-7415-40B5-8487-50BB54AE04B1}" type="sibTrans" cxnId="{3199A860-3E81-47CF-B59A-80A54E534FD3}">
      <dgm:prSet/>
      <dgm:spPr/>
      <dgm:t>
        <a:bodyPr/>
        <a:lstStyle/>
        <a:p>
          <a:endParaRPr lang="es-EC"/>
        </a:p>
      </dgm:t>
    </dgm:pt>
    <dgm:pt modelId="{539B7099-DDBF-490B-80AF-BFA257EF2964}">
      <dgm:prSet phldrT="[Texto]"/>
      <dgm:spPr/>
      <dgm:t>
        <a:bodyPr/>
        <a:lstStyle/>
        <a:p>
          <a:r>
            <a:rPr lang="es-EC" dirty="0" smtClean="0">
              <a:solidFill>
                <a:schemeClr val="tx1"/>
              </a:solidFill>
            </a:rPr>
            <a:t>INSCRIPCIÓN EN EL REGISTRO DE PROPIEDAD</a:t>
          </a:r>
        </a:p>
        <a:p>
          <a:r>
            <a:rPr lang="es-EC" dirty="0" smtClean="0">
              <a:solidFill>
                <a:schemeClr val="tx1"/>
              </a:solidFill>
            </a:rPr>
            <a:t>(5712/2016)</a:t>
          </a:r>
          <a:endParaRPr lang="es-EC" dirty="0">
            <a:solidFill>
              <a:schemeClr val="tx1"/>
            </a:solidFill>
          </a:endParaRPr>
        </a:p>
      </dgm:t>
    </dgm:pt>
    <dgm:pt modelId="{08896E9F-7971-4FBC-BBF3-200217DAE8B2}" type="parTrans" cxnId="{81025E42-ABC1-4C92-BA5E-CFBB86B0C900}">
      <dgm:prSet/>
      <dgm:spPr/>
      <dgm:t>
        <a:bodyPr/>
        <a:lstStyle/>
        <a:p>
          <a:endParaRPr lang="es-EC"/>
        </a:p>
      </dgm:t>
    </dgm:pt>
    <dgm:pt modelId="{5379676F-16BF-4D57-907C-470195690391}" type="sibTrans" cxnId="{81025E42-ABC1-4C92-BA5E-CFBB86B0C900}">
      <dgm:prSet/>
      <dgm:spPr/>
      <dgm:t>
        <a:bodyPr/>
        <a:lstStyle/>
        <a:p>
          <a:endParaRPr lang="es-EC"/>
        </a:p>
      </dgm:t>
    </dgm:pt>
    <dgm:pt modelId="{13B6FA16-EB44-4FD7-90D9-F781D618CA3E}">
      <dgm:prSet phldrT="[Texto]" custT="1"/>
      <dgm:spPr/>
      <dgm:t>
        <a:bodyPr/>
        <a:lstStyle/>
        <a:p>
          <a:r>
            <a:rPr lang="es-EC" sz="1000" dirty="0" smtClean="0">
              <a:solidFill>
                <a:schemeClr val="tx1"/>
              </a:solidFill>
            </a:rPr>
            <a:t>Defirió </a:t>
          </a:r>
        </a:p>
        <a:p>
          <a:r>
            <a:rPr lang="es-EC" sz="1000" dirty="0" smtClean="0">
              <a:solidFill>
                <a:schemeClr val="tx1"/>
              </a:solidFill>
            </a:rPr>
            <a:t>(27 de Marzo)</a:t>
          </a:r>
          <a:endParaRPr lang="es-EC" sz="1000" dirty="0">
            <a:solidFill>
              <a:schemeClr val="tx1"/>
            </a:solidFill>
          </a:endParaRPr>
        </a:p>
      </dgm:t>
    </dgm:pt>
    <dgm:pt modelId="{B603241E-51C5-4861-A153-25E36F391498}" type="parTrans" cxnId="{6849C370-6630-4137-B936-2AECA2DE1DC7}">
      <dgm:prSet/>
      <dgm:spPr/>
      <dgm:t>
        <a:bodyPr/>
        <a:lstStyle/>
        <a:p>
          <a:endParaRPr lang="es-EC"/>
        </a:p>
      </dgm:t>
    </dgm:pt>
    <dgm:pt modelId="{5877726E-839E-404A-A913-1EA1FCEF2A4B}" type="sibTrans" cxnId="{6849C370-6630-4137-B936-2AECA2DE1DC7}">
      <dgm:prSet/>
      <dgm:spPr/>
      <dgm:t>
        <a:bodyPr/>
        <a:lstStyle/>
        <a:p>
          <a:endParaRPr lang="es-EC"/>
        </a:p>
      </dgm:t>
    </dgm:pt>
    <dgm:pt modelId="{7B6CB3E3-6244-4894-A409-4F03A2667D4C}">
      <dgm:prSet phldrT="[Texto]" custT="1"/>
      <dgm:spPr/>
      <dgm:t>
        <a:bodyPr/>
        <a:lstStyle/>
        <a:p>
          <a:r>
            <a:rPr lang="es-EC" sz="1000" dirty="0" smtClean="0">
              <a:solidFill>
                <a:schemeClr val="tx1"/>
              </a:solidFill>
            </a:rPr>
            <a:t>Inspección</a:t>
          </a:r>
        </a:p>
        <a:p>
          <a:r>
            <a:rPr lang="es-EC" sz="1000" dirty="0" smtClean="0">
              <a:solidFill>
                <a:schemeClr val="tx1"/>
              </a:solidFill>
            </a:rPr>
            <a:t>( 20 de abril del 2017</a:t>
          </a:r>
          <a:r>
            <a:rPr lang="es-EC" sz="800" dirty="0" smtClean="0">
              <a:solidFill>
                <a:schemeClr val="tx1"/>
              </a:solidFill>
            </a:rPr>
            <a:t>))</a:t>
          </a:r>
          <a:endParaRPr lang="es-EC" sz="800" dirty="0">
            <a:solidFill>
              <a:schemeClr val="tx1"/>
            </a:solidFill>
          </a:endParaRPr>
        </a:p>
      </dgm:t>
    </dgm:pt>
    <dgm:pt modelId="{F328C1FA-69B3-4435-913E-85A84ECA331F}" type="parTrans" cxnId="{634EE5AD-EECD-40A2-8CF8-7561056C3DC5}">
      <dgm:prSet/>
      <dgm:spPr/>
      <dgm:t>
        <a:bodyPr/>
        <a:lstStyle/>
        <a:p>
          <a:endParaRPr lang="es-EC"/>
        </a:p>
      </dgm:t>
    </dgm:pt>
    <dgm:pt modelId="{D2C92202-3009-4385-8456-189A5EF84223}" type="sibTrans" cxnId="{634EE5AD-EECD-40A2-8CF8-7561056C3DC5}">
      <dgm:prSet/>
      <dgm:spPr/>
      <dgm:t>
        <a:bodyPr/>
        <a:lstStyle/>
        <a:p>
          <a:endParaRPr lang="es-EC"/>
        </a:p>
      </dgm:t>
    </dgm:pt>
    <dgm:pt modelId="{AE11E280-3ABC-40A9-9451-A5943285A464}" type="pres">
      <dgm:prSet presAssocID="{69D1DCAF-156F-4B90-801E-55D46159E1A8}" presName="diagram" presStyleCnt="0">
        <dgm:presLayoutVars>
          <dgm:dir/>
          <dgm:resizeHandles/>
        </dgm:presLayoutVars>
      </dgm:prSet>
      <dgm:spPr/>
      <dgm:t>
        <a:bodyPr/>
        <a:lstStyle/>
        <a:p>
          <a:endParaRPr lang="es-EC"/>
        </a:p>
      </dgm:t>
    </dgm:pt>
    <dgm:pt modelId="{06D65498-33D8-4FFF-B3F5-12D64D9CC169}" type="pres">
      <dgm:prSet presAssocID="{78D59011-D153-495F-8AA5-C70B6F2F4175}" presName="firstNode" presStyleLbl="node1" presStyleIdx="0" presStyleCnt="14" custScaleX="151915" custScaleY="165365">
        <dgm:presLayoutVars>
          <dgm:bulletEnabled val="1"/>
        </dgm:presLayoutVars>
      </dgm:prSet>
      <dgm:spPr/>
      <dgm:t>
        <a:bodyPr/>
        <a:lstStyle/>
        <a:p>
          <a:endParaRPr lang="es-EC"/>
        </a:p>
      </dgm:t>
    </dgm:pt>
    <dgm:pt modelId="{61DCA02B-DCEE-465D-975D-10F9012B500C}" type="pres">
      <dgm:prSet presAssocID="{BFFB6851-A36C-482F-9389-68AC50B9360C}" presName="sibTrans" presStyleLbl="sibTrans2D1" presStyleIdx="0" presStyleCnt="13"/>
      <dgm:spPr/>
      <dgm:t>
        <a:bodyPr/>
        <a:lstStyle/>
        <a:p>
          <a:endParaRPr lang="es-EC"/>
        </a:p>
      </dgm:t>
    </dgm:pt>
    <dgm:pt modelId="{502CA296-DD84-4020-B536-142C2F3ECCDD}" type="pres">
      <dgm:prSet presAssocID="{C8A22563-BA5B-4F50-BA94-59866DEEB740}" presName="middleNode" presStyleCnt="0"/>
      <dgm:spPr/>
    </dgm:pt>
    <dgm:pt modelId="{6EE93FEB-8EE2-4603-A424-E7221B5B919D}" type="pres">
      <dgm:prSet presAssocID="{C8A22563-BA5B-4F50-BA94-59866DEEB740}" presName="padding" presStyleLbl="node1" presStyleIdx="0" presStyleCnt="14"/>
      <dgm:spPr/>
    </dgm:pt>
    <dgm:pt modelId="{A4F88C5A-7387-4AD6-8D87-350E2DBA55E3}" type="pres">
      <dgm:prSet presAssocID="{C8A22563-BA5B-4F50-BA94-59866DEEB740}" presName="shape" presStyleLbl="node1" presStyleIdx="1" presStyleCnt="14" custScaleX="292719" custScaleY="231145">
        <dgm:presLayoutVars>
          <dgm:bulletEnabled val="1"/>
        </dgm:presLayoutVars>
      </dgm:prSet>
      <dgm:spPr/>
      <dgm:t>
        <a:bodyPr/>
        <a:lstStyle/>
        <a:p>
          <a:endParaRPr lang="es-EC"/>
        </a:p>
      </dgm:t>
    </dgm:pt>
    <dgm:pt modelId="{49B74DA2-C6E2-4518-B0EF-F6C005A1916F}" type="pres">
      <dgm:prSet presAssocID="{51F55270-B30C-494D-B0CD-C165718327D7}" presName="sibTrans" presStyleLbl="sibTrans2D1" presStyleIdx="1" presStyleCnt="13"/>
      <dgm:spPr/>
      <dgm:t>
        <a:bodyPr/>
        <a:lstStyle/>
        <a:p>
          <a:endParaRPr lang="es-EC"/>
        </a:p>
      </dgm:t>
    </dgm:pt>
    <dgm:pt modelId="{7C53FAE6-2CC0-4874-9743-A00367BAF517}" type="pres">
      <dgm:prSet presAssocID="{398CE46D-751D-4E54-824B-4A4899B981B1}" presName="middleNode" presStyleCnt="0"/>
      <dgm:spPr/>
    </dgm:pt>
    <dgm:pt modelId="{43133BBA-A86C-43F8-A08B-A25E419D79AA}" type="pres">
      <dgm:prSet presAssocID="{398CE46D-751D-4E54-824B-4A4899B981B1}" presName="padding" presStyleLbl="node1" presStyleIdx="1" presStyleCnt="14"/>
      <dgm:spPr/>
    </dgm:pt>
    <dgm:pt modelId="{241B692F-E13F-4760-8EE7-E83B04484901}" type="pres">
      <dgm:prSet presAssocID="{398CE46D-751D-4E54-824B-4A4899B981B1}" presName="shape" presStyleLbl="node1" presStyleIdx="2" presStyleCnt="14" custScaleX="234102" custScaleY="203010" custLinFactNeighborX="6349" custLinFactNeighborY="-3592">
        <dgm:presLayoutVars>
          <dgm:bulletEnabled val="1"/>
        </dgm:presLayoutVars>
      </dgm:prSet>
      <dgm:spPr/>
      <dgm:t>
        <a:bodyPr/>
        <a:lstStyle/>
        <a:p>
          <a:endParaRPr lang="es-EC"/>
        </a:p>
      </dgm:t>
    </dgm:pt>
    <dgm:pt modelId="{17E8953A-DD21-4D49-AC9A-F76CB42F159D}" type="pres">
      <dgm:prSet presAssocID="{6ADBD4DB-EEB0-4A0D-A20A-AEC17929B375}" presName="sibTrans" presStyleLbl="sibTrans2D1" presStyleIdx="2" presStyleCnt="13"/>
      <dgm:spPr/>
      <dgm:t>
        <a:bodyPr/>
        <a:lstStyle/>
        <a:p>
          <a:endParaRPr lang="es-EC"/>
        </a:p>
      </dgm:t>
    </dgm:pt>
    <dgm:pt modelId="{A12136C6-76E3-4AAC-854C-2F49F8C8053C}" type="pres">
      <dgm:prSet presAssocID="{5321CB6D-D11B-4292-941B-0FAA459284A3}" presName="middleNode" presStyleCnt="0"/>
      <dgm:spPr/>
    </dgm:pt>
    <dgm:pt modelId="{232AAE5B-2FBF-4E2C-8512-F6C3B5E6223F}" type="pres">
      <dgm:prSet presAssocID="{5321CB6D-D11B-4292-941B-0FAA459284A3}" presName="padding" presStyleLbl="node1" presStyleIdx="2" presStyleCnt="14"/>
      <dgm:spPr/>
    </dgm:pt>
    <dgm:pt modelId="{8E317396-7055-4749-AA6B-D31677DE6730}" type="pres">
      <dgm:prSet presAssocID="{5321CB6D-D11B-4292-941B-0FAA459284A3}" presName="shape" presStyleLbl="node1" presStyleIdx="3" presStyleCnt="14" custScaleX="173106">
        <dgm:presLayoutVars>
          <dgm:bulletEnabled val="1"/>
        </dgm:presLayoutVars>
      </dgm:prSet>
      <dgm:spPr/>
      <dgm:t>
        <a:bodyPr/>
        <a:lstStyle/>
        <a:p>
          <a:endParaRPr lang="es-EC"/>
        </a:p>
      </dgm:t>
    </dgm:pt>
    <dgm:pt modelId="{6069C78C-4456-4CB1-8887-C89C8DFD5E63}" type="pres">
      <dgm:prSet presAssocID="{B2F35E5D-1FA5-4D45-9136-39E47AD50B2D}" presName="sibTrans" presStyleLbl="sibTrans2D1" presStyleIdx="3" presStyleCnt="13"/>
      <dgm:spPr/>
      <dgm:t>
        <a:bodyPr/>
        <a:lstStyle/>
        <a:p>
          <a:endParaRPr lang="es-EC"/>
        </a:p>
      </dgm:t>
    </dgm:pt>
    <dgm:pt modelId="{25BFA9E5-79D8-4403-9123-63360F85D9D2}" type="pres">
      <dgm:prSet presAssocID="{539B7099-DDBF-490B-80AF-BFA257EF2964}" presName="middleNode" presStyleCnt="0"/>
      <dgm:spPr/>
    </dgm:pt>
    <dgm:pt modelId="{FADA40D2-8F80-417F-BE8C-7AAEEA9342DC}" type="pres">
      <dgm:prSet presAssocID="{539B7099-DDBF-490B-80AF-BFA257EF2964}" presName="padding" presStyleLbl="node1" presStyleIdx="3" presStyleCnt="14"/>
      <dgm:spPr/>
    </dgm:pt>
    <dgm:pt modelId="{3E0FC79B-7F4D-4336-8657-36229B392857}" type="pres">
      <dgm:prSet presAssocID="{539B7099-DDBF-490B-80AF-BFA257EF2964}" presName="shape" presStyleLbl="node1" presStyleIdx="4" presStyleCnt="14" custScaleX="173106">
        <dgm:presLayoutVars>
          <dgm:bulletEnabled val="1"/>
        </dgm:presLayoutVars>
      </dgm:prSet>
      <dgm:spPr/>
      <dgm:t>
        <a:bodyPr/>
        <a:lstStyle/>
        <a:p>
          <a:endParaRPr lang="es-EC"/>
        </a:p>
      </dgm:t>
    </dgm:pt>
    <dgm:pt modelId="{980A1902-4328-4B99-82B8-C9D424EE2B14}" type="pres">
      <dgm:prSet presAssocID="{5379676F-16BF-4D57-907C-470195690391}" presName="sibTrans" presStyleLbl="sibTrans2D1" presStyleIdx="4" presStyleCnt="13"/>
      <dgm:spPr/>
      <dgm:t>
        <a:bodyPr/>
        <a:lstStyle/>
        <a:p>
          <a:endParaRPr lang="es-EC"/>
        </a:p>
      </dgm:t>
    </dgm:pt>
    <dgm:pt modelId="{F5402115-3CF2-4A8C-BD15-91AC6E7CC8C6}" type="pres">
      <dgm:prSet presAssocID="{2B4B71B9-45A6-4924-ACE1-7798FF5AF40F}" presName="middleNode" presStyleCnt="0"/>
      <dgm:spPr/>
    </dgm:pt>
    <dgm:pt modelId="{5AB64418-AAA8-4ACD-B4FB-914F84A69076}" type="pres">
      <dgm:prSet presAssocID="{2B4B71B9-45A6-4924-ACE1-7798FF5AF40F}" presName="padding" presStyleLbl="node1" presStyleIdx="4" presStyleCnt="14"/>
      <dgm:spPr/>
    </dgm:pt>
    <dgm:pt modelId="{EA641796-A22E-4B30-B4D1-8E36C75D5DA0}" type="pres">
      <dgm:prSet presAssocID="{2B4B71B9-45A6-4924-ACE1-7798FF5AF40F}" presName="shape" presStyleLbl="node1" presStyleIdx="5" presStyleCnt="14" custScaleX="244959" custScaleY="149829">
        <dgm:presLayoutVars>
          <dgm:bulletEnabled val="1"/>
        </dgm:presLayoutVars>
      </dgm:prSet>
      <dgm:spPr/>
      <dgm:t>
        <a:bodyPr/>
        <a:lstStyle/>
        <a:p>
          <a:endParaRPr lang="es-EC"/>
        </a:p>
      </dgm:t>
    </dgm:pt>
    <dgm:pt modelId="{D88CEADE-8C83-4D7A-850F-811EB35927BC}" type="pres">
      <dgm:prSet presAssocID="{D1C5762F-9B4D-4962-8F70-E8573B63B558}" presName="sibTrans" presStyleLbl="sibTrans2D1" presStyleIdx="5" presStyleCnt="13"/>
      <dgm:spPr/>
      <dgm:t>
        <a:bodyPr/>
        <a:lstStyle/>
        <a:p>
          <a:endParaRPr lang="es-EC"/>
        </a:p>
      </dgm:t>
    </dgm:pt>
    <dgm:pt modelId="{B77D06C5-242E-467D-93DE-F8621CAFD4F1}" type="pres">
      <dgm:prSet presAssocID="{F629E511-6AC0-4DCB-AFFB-2557A18C83AE}" presName="middleNode" presStyleCnt="0"/>
      <dgm:spPr/>
    </dgm:pt>
    <dgm:pt modelId="{7FF720FE-4E87-4FC5-AD45-63AE8EC04304}" type="pres">
      <dgm:prSet presAssocID="{F629E511-6AC0-4DCB-AFFB-2557A18C83AE}" presName="padding" presStyleLbl="node1" presStyleIdx="5" presStyleCnt="14"/>
      <dgm:spPr/>
    </dgm:pt>
    <dgm:pt modelId="{6523F59E-F3A0-4EB0-A5B7-2E74CA205361}" type="pres">
      <dgm:prSet presAssocID="{F629E511-6AC0-4DCB-AFFB-2557A18C83AE}" presName="shape" presStyleLbl="node1" presStyleIdx="6" presStyleCnt="14" custScaleX="224174" custScaleY="130598">
        <dgm:presLayoutVars>
          <dgm:bulletEnabled val="1"/>
        </dgm:presLayoutVars>
      </dgm:prSet>
      <dgm:spPr/>
      <dgm:t>
        <a:bodyPr/>
        <a:lstStyle/>
        <a:p>
          <a:endParaRPr lang="es-EC"/>
        </a:p>
      </dgm:t>
    </dgm:pt>
    <dgm:pt modelId="{46696DF1-693C-4285-8C7B-6619A8F7347F}" type="pres">
      <dgm:prSet presAssocID="{89F9DA73-A988-4D4D-BFC9-95E1FBCCF9F5}" presName="sibTrans" presStyleLbl="sibTrans2D1" presStyleIdx="6" presStyleCnt="13"/>
      <dgm:spPr/>
      <dgm:t>
        <a:bodyPr/>
        <a:lstStyle/>
        <a:p>
          <a:endParaRPr lang="es-EC"/>
        </a:p>
      </dgm:t>
    </dgm:pt>
    <dgm:pt modelId="{AB86523B-983A-432B-B1E6-5C9A972358C8}" type="pres">
      <dgm:prSet presAssocID="{1DEA389E-678A-438E-9384-B732F21BD561}" presName="middleNode" presStyleCnt="0"/>
      <dgm:spPr/>
    </dgm:pt>
    <dgm:pt modelId="{8E75300E-F86A-4259-A027-F951BA3A1D1A}" type="pres">
      <dgm:prSet presAssocID="{1DEA389E-678A-438E-9384-B732F21BD561}" presName="padding" presStyleLbl="node1" presStyleIdx="6" presStyleCnt="14"/>
      <dgm:spPr/>
    </dgm:pt>
    <dgm:pt modelId="{7D06E47B-33AE-4BA2-A898-A55D246FC136}" type="pres">
      <dgm:prSet presAssocID="{1DEA389E-678A-438E-9384-B732F21BD561}" presName="shape" presStyleLbl="node1" presStyleIdx="7" presStyleCnt="14" custScaleX="234672">
        <dgm:presLayoutVars>
          <dgm:bulletEnabled val="1"/>
        </dgm:presLayoutVars>
      </dgm:prSet>
      <dgm:spPr/>
      <dgm:t>
        <a:bodyPr/>
        <a:lstStyle/>
        <a:p>
          <a:endParaRPr lang="es-EC"/>
        </a:p>
      </dgm:t>
    </dgm:pt>
    <dgm:pt modelId="{71F72841-E3A7-4996-81FD-E4386C39E6D3}" type="pres">
      <dgm:prSet presAssocID="{C8B6F646-1424-49D4-8B69-59B09FB1059F}" presName="sibTrans" presStyleLbl="sibTrans2D1" presStyleIdx="7" presStyleCnt="13"/>
      <dgm:spPr/>
      <dgm:t>
        <a:bodyPr/>
        <a:lstStyle/>
        <a:p>
          <a:endParaRPr lang="es-EC"/>
        </a:p>
      </dgm:t>
    </dgm:pt>
    <dgm:pt modelId="{7E370D00-4B85-4163-81B3-9D584EDFF058}" type="pres">
      <dgm:prSet presAssocID="{D09E278C-6D5C-4B6B-B0FF-91437B34221D}" presName="middleNode" presStyleCnt="0"/>
      <dgm:spPr/>
    </dgm:pt>
    <dgm:pt modelId="{141EC25A-6FE4-4155-9D22-977159BC4566}" type="pres">
      <dgm:prSet presAssocID="{D09E278C-6D5C-4B6B-B0FF-91437B34221D}" presName="padding" presStyleLbl="node1" presStyleIdx="7" presStyleCnt="14"/>
      <dgm:spPr/>
    </dgm:pt>
    <dgm:pt modelId="{608DC088-2D2F-4022-AD10-DC8A1AB29756}" type="pres">
      <dgm:prSet presAssocID="{D09E278C-6D5C-4B6B-B0FF-91437B34221D}" presName="shape" presStyleLbl="node1" presStyleIdx="8" presStyleCnt="14" custScaleX="259865">
        <dgm:presLayoutVars>
          <dgm:bulletEnabled val="1"/>
        </dgm:presLayoutVars>
      </dgm:prSet>
      <dgm:spPr/>
      <dgm:t>
        <a:bodyPr/>
        <a:lstStyle/>
        <a:p>
          <a:endParaRPr lang="es-EC"/>
        </a:p>
      </dgm:t>
    </dgm:pt>
    <dgm:pt modelId="{375D1F40-2455-4A79-BDC9-388DFC8957EC}" type="pres">
      <dgm:prSet presAssocID="{23E8DE61-7BB7-438E-B994-97C6D4F82754}" presName="sibTrans" presStyleLbl="sibTrans2D1" presStyleIdx="8" presStyleCnt="13"/>
      <dgm:spPr/>
      <dgm:t>
        <a:bodyPr/>
        <a:lstStyle/>
        <a:p>
          <a:endParaRPr lang="es-EC"/>
        </a:p>
      </dgm:t>
    </dgm:pt>
    <dgm:pt modelId="{EC775ACF-F124-4B8F-B06E-2E055832D1F8}" type="pres">
      <dgm:prSet presAssocID="{13B6FA16-EB44-4FD7-90D9-F781D618CA3E}" presName="middleNode" presStyleCnt="0"/>
      <dgm:spPr/>
    </dgm:pt>
    <dgm:pt modelId="{98D68D52-2ED2-447E-9519-3EA72A531907}" type="pres">
      <dgm:prSet presAssocID="{13B6FA16-EB44-4FD7-90D9-F781D618CA3E}" presName="padding" presStyleLbl="node1" presStyleIdx="8" presStyleCnt="14"/>
      <dgm:spPr/>
    </dgm:pt>
    <dgm:pt modelId="{B85A7F36-41F0-450F-A1BC-A991C7FED150}" type="pres">
      <dgm:prSet presAssocID="{13B6FA16-EB44-4FD7-90D9-F781D618CA3E}" presName="shape" presStyleLbl="node1" presStyleIdx="9" presStyleCnt="14" custScaleX="259865">
        <dgm:presLayoutVars>
          <dgm:bulletEnabled val="1"/>
        </dgm:presLayoutVars>
      </dgm:prSet>
      <dgm:spPr/>
      <dgm:t>
        <a:bodyPr/>
        <a:lstStyle/>
        <a:p>
          <a:endParaRPr lang="es-EC"/>
        </a:p>
      </dgm:t>
    </dgm:pt>
    <dgm:pt modelId="{8CC55E89-B5D3-4F0C-AD43-AF269F096709}" type="pres">
      <dgm:prSet presAssocID="{5877726E-839E-404A-A913-1EA1FCEF2A4B}" presName="sibTrans" presStyleLbl="sibTrans2D1" presStyleIdx="9" presStyleCnt="13"/>
      <dgm:spPr/>
      <dgm:t>
        <a:bodyPr/>
        <a:lstStyle/>
        <a:p>
          <a:endParaRPr lang="es-EC"/>
        </a:p>
      </dgm:t>
    </dgm:pt>
    <dgm:pt modelId="{4E30F245-0C86-478F-BB5C-F8048C6C61D9}" type="pres">
      <dgm:prSet presAssocID="{7B6CB3E3-6244-4894-A409-4F03A2667D4C}" presName="middleNode" presStyleCnt="0"/>
      <dgm:spPr/>
    </dgm:pt>
    <dgm:pt modelId="{62DB6827-7F1B-4BDE-B691-6916597954E2}" type="pres">
      <dgm:prSet presAssocID="{7B6CB3E3-6244-4894-A409-4F03A2667D4C}" presName="padding" presStyleLbl="node1" presStyleIdx="9" presStyleCnt="14"/>
      <dgm:spPr/>
    </dgm:pt>
    <dgm:pt modelId="{DAF69628-DD60-4702-B159-8F8F5586D190}" type="pres">
      <dgm:prSet presAssocID="{7B6CB3E3-6244-4894-A409-4F03A2667D4C}" presName="shape" presStyleLbl="node1" presStyleIdx="10" presStyleCnt="14" custScaleX="259865">
        <dgm:presLayoutVars>
          <dgm:bulletEnabled val="1"/>
        </dgm:presLayoutVars>
      </dgm:prSet>
      <dgm:spPr/>
      <dgm:t>
        <a:bodyPr/>
        <a:lstStyle/>
        <a:p>
          <a:endParaRPr lang="es-EC"/>
        </a:p>
      </dgm:t>
    </dgm:pt>
    <dgm:pt modelId="{9DE84C23-FA4D-4F38-9423-C49C6FC289CF}" type="pres">
      <dgm:prSet presAssocID="{D2C92202-3009-4385-8456-189A5EF84223}" presName="sibTrans" presStyleLbl="sibTrans2D1" presStyleIdx="10" presStyleCnt="13"/>
      <dgm:spPr/>
      <dgm:t>
        <a:bodyPr/>
        <a:lstStyle/>
        <a:p>
          <a:endParaRPr lang="es-EC"/>
        </a:p>
      </dgm:t>
    </dgm:pt>
    <dgm:pt modelId="{0CE38B8E-E4A4-4D82-873E-EF5B17976874}" type="pres">
      <dgm:prSet presAssocID="{474F6811-8702-4505-98A0-3693233B301D}" presName="middleNode" presStyleCnt="0"/>
      <dgm:spPr/>
    </dgm:pt>
    <dgm:pt modelId="{6719DFF6-F1C2-48A7-A598-6AD92721878E}" type="pres">
      <dgm:prSet presAssocID="{474F6811-8702-4505-98A0-3693233B301D}" presName="padding" presStyleLbl="node1" presStyleIdx="10" presStyleCnt="14"/>
      <dgm:spPr/>
    </dgm:pt>
    <dgm:pt modelId="{73C6AABC-B066-42C5-A1ED-42845907B58B}" type="pres">
      <dgm:prSet presAssocID="{474F6811-8702-4505-98A0-3693233B301D}" presName="shape" presStyleLbl="node1" presStyleIdx="11" presStyleCnt="14" custScaleX="164882" custScaleY="108966">
        <dgm:presLayoutVars>
          <dgm:bulletEnabled val="1"/>
        </dgm:presLayoutVars>
      </dgm:prSet>
      <dgm:spPr/>
      <dgm:t>
        <a:bodyPr/>
        <a:lstStyle/>
        <a:p>
          <a:endParaRPr lang="es-EC"/>
        </a:p>
      </dgm:t>
    </dgm:pt>
    <dgm:pt modelId="{2CCA815B-32B1-4BF7-8470-E4E9A292CEB3}" type="pres">
      <dgm:prSet presAssocID="{B30FBCCC-CC59-477C-932B-3575B17D9EF1}" presName="sibTrans" presStyleLbl="sibTrans2D1" presStyleIdx="11" presStyleCnt="13"/>
      <dgm:spPr/>
      <dgm:t>
        <a:bodyPr/>
        <a:lstStyle/>
        <a:p>
          <a:endParaRPr lang="es-EC"/>
        </a:p>
      </dgm:t>
    </dgm:pt>
    <dgm:pt modelId="{ED3E9795-2F63-4C6D-B2FF-B751ACBFB9A4}" type="pres">
      <dgm:prSet presAssocID="{E3AF7F5E-687C-4E3E-93F8-D85CBCB8AE5A}" presName="middleNode" presStyleCnt="0"/>
      <dgm:spPr/>
    </dgm:pt>
    <dgm:pt modelId="{F11CF476-BE25-45C0-8D62-EFB3174277FC}" type="pres">
      <dgm:prSet presAssocID="{E3AF7F5E-687C-4E3E-93F8-D85CBCB8AE5A}" presName="padding" presStyleLbl="node1" presStyleIdx="11" presStyleCnt="14"/>
      <dgm:spPr/>
    </dgm:pt>
    <dgm:pt modelId="{DC8A190A-5222-4C34-90DF-56EF677AFB28}" type="pres">
      <dgm:prSet presAssocID="{E3AF7F5E-687C-4E3E-93F8-D85CBCB8AE5A}" presName="shape" presStyleLbl="node1" presStyleIdx="12" presStyleCnt="14" custScaleX="132914">
        <dgm:presLayoutVars>
          <dgm:bulletEnabled val="1"/>
        </dgm:presLayoutVars>
      </dgm:prSet>
      <dgm:spPr/>
      <dgm:t>
        <a:bodyPr/>
        <a:lstStyle/>
        <a:p>
          <a:endParaRPr lang="es-EC"/>
        </a:p>
      </dgm:t>
    </dgm:pt>
    <dgm:pt modelId="{B5E3F3E1-972D-48C0-AB2E-73C562C302DC}" type="pres">
      <dgm:prSet presAssocID="{1EB2D116-7415-40B5-8487-50BB54AE04B1}" presName="sibTrans" presStyleLbl="sibTrans2D1" presStyleIdx="12" presStyleCnt="13"/>
      <dgm:spPr/>
      <dgm:t>
        <a:bodyPr/>
        <a:lstStyle/>
        <a:p>
          <a:endParaRPr lang="es-EC"/>
        </a:p>
      </dgm:t>
    </dgm:pt>
    <dgm:pt modelId="{72F8A362-DAB9-4DD7-9469-3F9B7FEB9457}" type="pres">
      <dgm:prSet presAssocID="{1757468F-C42C-4CDC-8CA2-01574210A73D}" presName="lastNode" presStyleLbl="node1" presStyleIdx="13" presStyleCnt="14">
        <dgm:presLayoutVars>
          <dgm:bulletEnabled val="1"/>
        </dgm:presLayoutVars>
      </dgm:prSet>
      <dgm:spPr/>
      <dgm:t>
        <a:bodyPr/>
        <a:lstStyle/>
        <a:p>
          <a:endParaRPr lang="es-EC"/>
        </a:p>
      </dgm:t>
    </dgm:pt>
  </dgm:ptLst>
  <dgm:cxnLst>
    <dgm:cxn modelId="{2C105980-AAA1-4A4C-9B03-B809EB7EFC74}" type="presOf" srcId="{D1C5762F-9B4D-4962-8F70-E8573B63B558}" destId="{D88CEADE-8C83-4D7A-850F-811EB35927BC}" srcOrd="0" destOrd="0" presId="urn:microsoft.com/office/officeart/2005/8/layout/bProcess2"/>
    <dgm:cxn modelId="{3CC7E765-716F-41CE-8A3E-22FAB682C20E}" srcId="{69D1DCAF-156F-4B90-801E-55D46159E1A8}" destId="{474F6811-8702-4505-98A0-3693233B301D}" srcOrd="11" destOrd="0" parTransId="{41CFA17E-3A90-4F1E-B630-51C897471742}" sibTransId="{B30FBCCC-CC59-477C-932B-3575B17D9EF1}"/>
    <dgm:cxn modelId="{3EC32CA4-EA60-4351-AB35-12E7D895C025}" type="presOf" srcId="{B2F35E5D-1FA5-4D45-9136-39E47AD50B2D}" destId="{6069C78C-4456-4CB1-8887-C89C8DFD5E63}" srcOrd="0" destOrd="0" presId="urn:microsoft.com/office/officeart/2005/8/layout/bProcess2"/>
    <dgm:cxn modelId="{2968FC51-9DBB-4AFB-95D6-1339331BF698}" srcId="{69D1DCAF-156F-4B90-801E-55D46159E1A8}" destId="{398CE46D-751D-4E54-824B-4A4899B981B1}" srcOrd="2" destOrd="0" parTransId="{DC560F5A-AC24-45EE-A04D-C0C7FF1DE2EC}" sibTransId="{6ADBD4DB-EEB0-4A0D-A20A-AEC17929B375}"/>
    <dgm:cxn modelId="{7E4014F9-A82A-4A42-B883-297AC7DA49F1}" type="presOf" srcId="{7B6CB3E3-6244-4894-A409-4F03A2667D4C}" destId="{DAF69628-DD60-4702-B159-8F8F5586D190}" srcOrd="0" destOrd="0" presId="urn:microsoft.com/office/officeart/2005/8/layout/bProcess2"/>
    <dgm:cxn modelId="{CEE7DB12-BFBB-4A57-A9EE-35C3687F9B13}" type="presOf" srcId="{23E8DE61-7BB7-438E-B994-97C6D4F82754}" destId="{375D1F40-2455-4A79-BDC9-388DFC8957EC}" srcOrd="0" destOrd="0" presId="urn:microsoft.com/office/officeart/2005/8/layout/bProcess2"/>
    <dgm:cxn modelId="{634EE5AD-EECD-40A2-8CF8-7561056C3DC5}" srcId="{69D1DCAF-156F-4B90-801E-55D46159E1A8}" destId="{7B6CB3E3-6244-4894-A409-4F03A2667D4C}" srcOrd="10" destOrd="0" parTransId="{F328C1FA-69B3-4435-913E-85A84ECA331F}" sibTransId="{D2C92202-3009-4385-8456-189A5EF84223}"/>
    <dgm:cxn modelId="{C1F04007-9475-4634-99D2-4AA2482DE5CB}" srcId="{69D1DCAF-156F-4B90-801E-55D46159E1A8}" destId="{78D59011-D153-495F-8AA5-C70B6F2F4175}" srcOrd="0" destOrd="0" parTransId="{456BA4B5-0119-4732-8B04-2062C943A2CD}" sibTransId="{BFFB6851-A36C-482F-9389-68AC50B9360C}"/>
    <dgm:cxn modelId="{E2B178E5-1533-48DB-893F-D71106B7725F}" type="presOf" srcId="{474F6811-8702-4505-98A0-3693233B301D}" destId="{73C6AABC-B066-42C5-A1ED-42845907B58B}" srcOrd="0" destOrd="0" presId="urn:microsoft.com/office/officeart/2005/8/layout/bProcess2"/>
    <dgm:cxn modelId="{46E96322-F40F-4543-8432-D5DF68AA7AC5}" type="presOf" srcId="{51F55270-B30C-494D-B0CD-C165718327D7}" destId="{49B74DA2-C6E2-4518-B0EF-F6C005A1916F}" srcOrd="0" destOrd="0" presId="urn:microsoft.com/office/officeart/2005/8/layout/bProcess2"/>
    <dgm:cxn modelId="{7B41E728-8593-4BEE-847B-B18F7C46A817}" type="presOf" srcId="{D2C92202-3009-4385-8456-189A5EF84223}" destId="{9DE84C23-FA4D-4F38-9423-C49C6FC289CF}" srcOrd="0" destOrd="0" presId="urn:microsoft.com/office/officeart/2005/8/layout/bProcess2"/>
    <dgm:cxn modelId="{50F81D2F-6218-4C66-A369-ED84220A19F3}" type="presOf" srcId="{5379676F-16BF-4D57-907C-470195690391}" destId="{980A1902-4328-4B99-82B8-C9D424EE2B14}" srcOrd="0" destOrd="0" presId="urn:microsoft.com/office/officeart/2005/8/layout/bProcess2"/>
    <dgm:cxn modelId="{6D3EFC28-3C2E-4507-B241-F88554D82F15}" srcId="{69D1DCAF-156F-4B90-801E-55D46159E1A8}" destId="{C8A22563-BA5B-4F50-BA94-59866DEEB740}" srcOrd="1" destOrd="0" parTransId="{D32CB489-5D3A-4039-9E0F-FEE9E18F8E24}" sibTransId="{51F55270-B30C-494D-B0CD-C165718327D7}"/>
    <dgm:cxn modelId="{04BB6FE6-07BF-41EE-ACCC-97A733179726}" srcId="{69D1DCAF-156F-4B90-801E-55D46159E1A8}" destId="{5321CB6D-D11B-4292-941B-0FAA459284A3}" srcOrd="3" destOrd="0" parTransId="{DE459932-4F10-4E4B-A8B0-CDF8B1213F66}" sibTransId="{B2F35E5D-1FA5-4D45-9136-39E47AD50B2D}"/>
    <dgm:cxn modelId="{0054A548-79E3-4DCE-8D62-0B3B8DDA7357}" type="presOf" srcId="{539B7099-DDBF-490B-80AF-BFA257EF2964}" destId="{3E0FC79B-7F4D-4336-8657-36229B392857}" srcOrd="0" destOrd="0" presId="urn:microsoft.com/office/officeart/2005/8/layout/bProcess2"/>
    <dgm:cxn modelId="{F41467C5-D065-42A5-9CF3-5664AD39039E}" srcId="{69D1DCAF-156F-4B90-801E-55D46159E1A8}" destId="{D09E278C-6D5C-4B6B-B0FF-91437B34221D}" srcOrd="8" destOrd="0" parTransId="{81E4F289-69BC-4E30-9CF0-62F5370D846A}" sibTransId="{23E8DE61-7BB7-438E-B994-97C6D4F82754}"/>
    <dgm:cxn modelId="{A405EE04-CA98-4113-8321-E83EE9E1A078}" type="presOf" srcId="{BFFB6851-A36C-482F-9389-68AC50B9360C}" destId="{61DCA02B-DCEE-465D-975D-10F9012B500C}" srcOrd="0" destOrd="0" presId="urn:microsoft.com/office/officeart/2005/8/layout/bProcess2"/>
    <dgm:cxn modelId="{3199A860-3E81-47CF-B59A-80A54E534FD3}" srcId="{69D1DCAF-156F-4B90-801E-55D46159E1A8}" destId="{E3AF7F5E-687C-4E3E-93F8-D85CBCB8AE5A}" srcOrd="12" destOrd="0" parTransId="{860D6989-135D-4E21-AD6C-11B999C25E9F}" sibTransId="{1EB2D116-7415-40B5-8487-50BB54AE04B1}"/>
    <dgm:cxn modelId="{CC80D2C4-4AAB-49A6-89EB-4B08948EB3DA}" type="presOf" srcId="{69D1DCAF-156F-4B90-801E-55D46159E1A8}" destId="{AE11E280-3ABC-40A9-9451-A5943285A464}" srcOrd="0" destOrd="0" presId="urn:microsoft.com/office/officeart/2005/8/layout/bProcess2"/>
    <dgm:cxn modelId="{6066F9A8-67B7-4055-BC37-769F2C85D439}" type="presOf" srcId="{89F9DA73-A988-4D4D-BFC9-95E1FBCCF9F5}" destId="{46696DF1-693C-4285-8C7B-6619A8F7347F}" srcOrd="0" destOrd="0" presId="urn:microsoft.com/office/officeart/2005/8/layout/bProcess2"/>
    <dgm:cxn modelId="{1A9BFC34-BE39-4FA2-8EB2-1E6A6109EC9B}" type="presOf" srcId="{C8A22563-BA5B-4F50-BA94-59866DEEB740}" destId="{A4F88C5A-7387-4AD6-8D87-350E2DBA55E3}" srcOrd="0" destOrd="0" presId="urn:microsoft.com/office/officeart/2005/8/layout/bProcess2"/>
    <dgm:cxn modelId="{64C56C15-0879-422E-ABCD-CE0995AA6F1B}" type="presOf" srcId="{D09E278C-6D5C-4B6B-B0FF-91437B34221D}" destId="{608DC088-2D2F-4022-AD10-DC8A1AB29756}" srcOrd="0" destOrd="0" presId="urn:microsoft.com/office/officeart/2005/8/layout/bProcess2"/>
    <dgm:cxn modelId="{03DB38C3-8806-4F75-B213-75D8FFEB16D2}" type="presOf" srcId="{B30FBCCC-CC59-477C-932B-3575B17D9EF1}" destId="{2CCA815B-32B1-4BF7-8470-E4E9A292CEB3}" srcOrd="0" destOrd="0" presId="urn:microsoft.com/office/officeart/2005/8/layout/bProcess2"/>
    <dgm:cxn modelId="{99DFAB71-E328-49F2-B77D-DDA29F51EBAE}" type="presOf" srcId="{1DEA389E-678A-438E-9384-B732F21BD561}" destId="{7D06E47B-33AE-4BA2-A898-A55D246FC136}" srcOrd="0" destOrd="0" presId="urn:microsoft.com/office/officeart/2005/8/layout/bProcess2"/>
    <dgm:cxn modelId="{93741384-1A46-4C55-8C48-A211AAE84667}" srcId="{69D1DCAF-156F-4B90-801E-55D46159E1A8}" destId="{2B4B71B9-45A6-4924-ACE1-7798FF5AF40F}" srcOrd="5" destOrd="0" parTransId="{A44C38F9-3B60-4D53-93E5-936D176AE72F}" sibTransId="{D1C5762F-9B4D-4962-8F70-E8573B63B558}"/>
    <dgm:cxn modelId="{81025E42-ABC1-4C92-BA5E-CFBB86B0C900}" srcId="{69D1DCAF-156F-4B90-801E-55D46159E1A8}" destId="{539B7099-DDBF-490B-80AF-BFA257EF2964}" srcOrd="4" destOrd="0" parTransId="{08896E9F-7971-4FBC-BBF3-200217DAE8B2}" sibTransId="{5379676F-16BF-4D57-907C-470195690391}"/>
    <dgm:cxn modelId="{7F693C50-7316-4BAE-9CAA-CA9B15170947}" srcId="{69D1DCAF-156F-4B90-801E-55D46159E1A8}" destId="{1DEA389E-678A-438E-9384-B732F21BD561}" srcOrd="7" destOrd="0" parTransId="{B9DFD534-E1B1-465C-8542-52799CF97D8C}" sibTransId="{C8B6F646-1424-49D4-8B69-59B09FB1059F}"/>
    <dgm:cxn modelId="{0973CCCB-8F84-4429-81AD-37F59A6A697D}" srcId="{69D1DCAF-156F-4B90-801E-55D46159E1A8}" destId="{1757468F-C42C-4CDC-8CA2-01574210A73D}" srcOrd="13" destOrd="0" parTransId="{087B92A2-974B-4F0E-80BA-20442428E5B0}" sibTransId="{D959920C-6F16-462E-BB12-82C8FFCF372D}"/>
    <dgm:cxn modelId="{90086C73-15DF-49AF-8641-9638CBA5BF56}" type="presOf" srcId="{6ADBD4DB-EEB0-4A0D-A20A-AEC17929B375}" destId="{17E8953A-DD21-4D49-AC9A-F76CB42F159D}" srcOrd="0" destOrd="0" presId="urn:microsoft.com/office/officeart/2005/8/layout/bProcess2"/>
    <dgm:cxn modelId="{60B4F4C6-0083-4F39-BB75-AFB44D3BD172}" type="presOf" srcId="{F629E511-6AC0-4DCB-AFFB-2557A18C83AE}" destId="{6523F59E-F3A0-4EB0-A5B7-2E74CA205361}" srcOrd="0" destOrd="0" presId="urn:microsoft.com/office/officeart/2005/8/layout/bProcess2"/>
    <dgm:cxn modelId="{B0165F88-8876-4199-810E-63403F3901A3}" srcId="{69D1DCAF-156F-4B90-801E-55D46159E1A8}" destId="{F629E511-6AC0-4DCB-AFFB-2557A18C83AE}" srcOrd="6" destOrd="0" parTransId="{065E7306-EC3A-47A3-A098-AC3104E956F5}" sibTransId="{89F9DA73-A988-4D4D-BFC9-95E1FBCCF9F5}"/>
    <dgm:cxn modelId="{BB6101F1-8967-46EA-A2E7-E347162F2320}" type="presOf" srcId="{13B6FA16-EB44-4FD7-90D9-F781D618CA3E}" destId="{B85A7F36-41F0-450F-A1BC-A991C7FED150}" srcOrd="0" destOrd="0" presId="urn:microsoft.com/office/officeart/2005/8/layout/bProcess2"/>
    <dgm:cxn modelId="{C5E03F7B-CFE0-4531-9BE8-C4CCF04F6E2D}" type="presOf" srcId="{1EB2D116-7415-40B5-8487-50BB54AE04B1}" destId="{B5E3F3E1-972D-48C0-AB2E-73C562C302DC}" srcOrd="0" destOrd="0" presId="urn:microsoft.com/office/officeart/2005/8/layout/bProcess2"/>
    <dgm:cxn modelId="{B86A29A2-826C-46DA-A9E6-BCC7DF35A920}" type="presOf" srcId="{78D59011-D153-495F-8AA5-C70B6F2F4175}" destId="{06D65498-33D8-4FFF-B3F5-12D64D9CC169}" srcOrd="0" destOrd="0" presId="urn:microsoft.com/office/officeart/2005/8/layout/bProcess2"/>
    <dgm:cxn modelId="{2ABD8674-3B2F-40C7-909D-443384289114}" type="presOf" srcId="{5321CB6D-D11B-4292-941B-0FAA459284A3}" destId="{8E317396-7055-4749-AA6B-D31677DE6730}" srcOrd="0" destOrd="0" presId="urn:microsoft.com/office/officeart/2005/8/layout/bProcess2"/>
    <dgm:cxn modelId="{6849C370-6630-4137-B936-2AECA2DE1DC7}" srcId="{69D1DCAF-156F-4B90-801E-55D46159E1A8}" destId="{13B6FA16-EB44-4FD7-90D9-F781D618CA3E}" srcOrd="9" destOrd="0" parTransId="{B603241E-51C5-4861-A153-25E36F391498}" sibTransId="{5877726E-839E-404A-A913-1EA1FCEF2A4B}"/>
    <dgm:cxn modelId="{0CB6AC66-7353-452B-B8C0-1F85C88A1016}" type="presOf" srcId="{E3AF7F5E-687C-4E3E-93F8-D85CBCB8AE5A}" destId="{DC8A190A-5222-4C34-90DF-56EF677AFB28}" srcOrd="0" destOrd="0" presId="urn:microsoft.com/office/officeart/2005/8/layout/bProcess2"/>
    <dgm:cxn modelId="{FA2AABA2-9408-447C-9E93-ABB180B6FF11}" type="presOf" srcId="{398CE46D-751D-4E54-824B-4A4899B981B1}" destId="{241B692F-E13F-4760-8EE7-E83B04484901}" srcOrd="0" destOrd="0" presId="urn:microsoft.com/office/officeart/2005/8/layout/bProcess2"/>
    <dgm:cxn modelId="{4095014F-6F35-40AF-B62B-636038A78AA3}" type="presOf" srcId="{C8B6F646-1424-49D4-8B69-59B09FB1059F}" destId="{71F72841-E3A7-4996-81FD-E4386C39E6D3}" srcOrd="0" destOrd="0" presId="urn:microsoft.com/office/officeart/2005/8/layout/bProcess2"/>
    <dgm:cxn modelId="{D562E8AA-5E0D-45FA-875A-CCEBF87F43E8}" type="presOf" srcId="{1757468F-C42C-4CDC-8CA2-01574210A73D}" destId="{72F8A362-DAB9-4DD7-9469-3F9B7FEB9457}" srcOrd="0" destOrd="0" presId="urn:microsoft.com/office/officeart/2005/8/layout/bProcess2"/>
    <dgm:cxn modelId="{CD8889B9-38B2-4B08-AF64-2D973FADE948}" type="presOf" srcId="{5877726E-839E-404A-A913-1EA1FCEF2A4B}" destId="{8CC55E89-B5D3-4F0C-AD43-AF269F096709}" srcOrd="0" destOrd="0" presId="urn:microsoft.com/office/officeart/2005/8/layout/bProcess2"/>
    <dgm:cxn modelId="{C4C48DB7-EECA-4F97-B5BB-59A7467649CD}" type="presOf" srcId="{2B4B71B9-45A6-4924-ACE1-7798FF5AF40F}" destId="{EA641796-A22E-4B30-B4D1-8E36C75D5DA0}" srcOrd="0" destOrd="0" presId="urn:microsoft.com/office/officeart/2005/8/layout/bProcess2"/>
    <dgm:cxn modelId="{4E85003B-4CB4-42EE-BD5C-E817AFF52C1E}" type="presParOf" srcId="{AE11E280-3ABC-40A9-9451-A5943285A464}" destId="{06D65498-33D8-4FFF-B3F5-12D64D9CC169}" srcOrd="0" destOrd="0" presId="urn:microsoft.com/office/officeart/2005/8/layout/bProcess2"/>
    <dgm:cxn modelId="{E0CF6A8B-0A22-4033-9C88-6C30879683A3}" type="presParOf" srcId="{AE11E280-3ABC-40A9-9451-A5943285A464}" destId="{61DCA02B-DCEE-465D-975D-10F9012B500C}" srcOrd="1" destOrd="0" presId="urn:microsoft.com/office/officeart/2005/8/layout/bProcess2"/>
    <dgm:cxn modelId="{FFD69EF2-D205-4CA3-82C5-8103831B94E8}" type="presParOf" srcId="{AE11E280-3ABC-40A9-9451-A5943285A464}" destId="{502CA296-DD84-4020-B536-142C2F3ECCDD}" srcOrd="2" destOrd="0" presId="urn:microsoft.com/office/officeart/2005/8/layout/bProcess2"/>
    <dgm:cxn modelId="{2AEA9A71-0AD7-49AB-8824-67BE12D7D81B}" type="presParOf" srcId="{502CA296-DD84-4020-B536-142C2F3ECCDD}" destId="{6EE93FEB-8EE2-4603-A424-E7221B5B919D}" srcOrd="0" destOrd="0" presId="urn:microsoft.com/office/officeart/2005/8/layout/bProcess2"/>
    <dgm:cxn modelId="{309F9EC7-13F5-4130-BD3C-CF51AA1A8DA8}" type="presParOf" srcId="{502CA296-DD84-4020-B536-142C2F3ECCDD}" destId="{A4F88C5A-7387-4AD6-8D87-350E2DBA55E3}" srcOrd="1" destOrd="0" presId="urn:microsoft.com/office/officeart/2005/8/layout/bProcess2"/>
    <dgm:cxn modelId="{D06A4F41-C272-4201-AE55-F5490D2077F6}" type="presParOf" srcId="{AE11E280-3ABC-40A9-9451-A5943285A464}" destId="{49B74DA2-C6E2-4518-B0EF-F6C005A1916F}" srcOrd="3" destOrd="0" presId="urn:microsoft.com/office/officeart/2005/8/layout/bProcess2"/>
    <dgm:cxn modelId="{A58A7094-D7C2-4BF8-8D2A-3FCB66E6BEDB}" type="presParOf" srcId="{AE11E280-3ABC-40A9-9451-A5943285A464}" destId="{7C53FAE6-2CC0-4874-9743-A00367BAF517}" srcOrd="4" destOrd="0" presId="urn:microsoft.com/office/officeart/2005/8/layout/bProcess2"/>
    <dgm:cxn modelId="{48E89178-34A6-426E-AFD5-1B7B196D9E20}" type="presParOf" srcId="{7C53FAE6-2CC0-4874-9743-A00367BAF517}" destId="{43133BBA-A86C-43F8-A08B-A25E419D79AA}" srcOrd="0" destOrd="0" presId="urn:microsoft.com/office/officeart/2005/8/layout/bProcess2"/>
    <dgm:cxn modelId="{D37E1ACD-ED4C-4A45-BD8A-D8E8B83CF595}" type="presParOf" srcId="{7C53FAE6-2CC0-4874-9743-A00367BAF517}" destId="{241B692F-E13F-4760-8EE7-E83B04484901}" srcOrd="1" destOrd="0" presId="urn:microsoft.com/office/officeart/2005/8/layout/bProcess2"/>
    <dgm:cxn modelId="{5C995BA4-981E-4113-851A-5370FF955378}" type="presParOf" srcId="{AE11E280-3ABC-40A9-9451-A5943285A464}" destId="{17E8953A-DD21-4D49-AC9A-F76CB42F159D}" srcOrd="5" destOrd="0" presId="urn:microsoft.com/office/officeart/2005/8/layout/bProcess2"/>
    <dgm:cxn modelId="{A618D56C-59AF-454C-86CC-B4F491BB58EB}" type="presParOf" srcId="{AE11E280-3ABC-40A9-9451-A5943285A464}" destId="{A12136C6-76E3-4AAC-854C-2F49F8C8053C}" srcOrd="6" destOrd="0" presId="urn:microsoft.com/office/officeart/2005/8/layout/bProcess2"/>
    <dgm:cxn modelId="{4B4344F8-EAA9-4DD1-9374-3533C3E10C7C}" type="presParOf" srcId="{A12136C6-76E3-4AAC-854C-2F49F8C8053C}" destId="{232AAE5B-2FBF-4E2C-8512-F6C3B5E6223F}" srcOrd="0" destOrd="0" presId="urn:microsoft.com/office/officeart/2005/8/layout/bProcess2"/>
    <dgm:cxn modelId="{6BC117E5-AA7B-46AC-94BE-857E269B1E5A}" type="presParOf" srcId="{A12136C6-76E3-4AAC-854C-2F49F8C8053C}" destId="{8E317396-7055-4749-AA6B-D31677DE6730}" srcOrd="1" destOrd="0" presId="urn:microsoft.com/office/officeart/2005/8/layout/bProcess2"/>
    <dgm:cxn modelId="{E0A6AAE2-E952-487B-B78F-7B3FF0BBA124}" type="presParOf" srcId="{AE11E280-3ABC-40A9-9451-A5943285A464}" destId="{6069C78C-4456-4CB1-8887-C89C8DFD5E63}" srcOrd="7" destOrd="0" presId="urn:microsoft.com/office/officeart/2005/8/layout/bProcess2"/>
    <dgm:cxn modelId="{C1026BAE-80FF-428B-83A7-94EF02EF5934}" type="presParOf" srcId="{AE11E280-3ABC-40A9-9451-A5943285A464}" destId="{25BFA9E5-79D8-4403-9123-63360F85D9D2}" srcOrd="8" destOrd="0" presId="urn:microsoft.com/office/officeart/2005/8/layout/bProcess2"/>
    <dgm:cxn modelId="{442BA702-BB2F-4C6C-AC92-546CFD915BB6}" type="presParOf" srcId="{25BFA9E5-79D8-4403-9123-63360F85D9D2}" destId="{FADA40D2-8F80-417F-BE8C-7AAEEA9342DC}" srcOrd="0" destOrd="0" presId="urn:microsoft.com/office/officeart/2005/8/layout/bProcess2"/>
    <dgm:cxn modelId="{EB2A48B9-9E07-4F86-A71F-C00F2A236682}" type="presParOf" srcId="{25BFA9E5-79D8-4403-9123-63360F85D9D2}" destId="{3E0FC79B-7F4D-4336-8657-36229B392857}" srcOrd="1" destOrd="0" presId="urn:microsoft.com/office/officeart/2005/8/layout/bProcess2"/>
    <dgm:cxn modelId="{5A1D919D-99C1-4713-A7E7-8F7AB89ECC9C}" type="presParOf" srcId="{AE11E280-3ABC-40A9-9451-A5943285A464}" destId="{980A1902-4328-4B99-82B8-C9D424EE2B14}" srcOrd="9" destOrd="0" presId="urn:microsoft.com/office/officeart/2005/8/layout/bProcess2"/>
    <dgm:cxn modelId="{6FA41C09-E3DE-4038-B93D-5EB82F90253F}" type="presParOf" srcId="{AE11E280-3ABC-40A9-9451-A5943285A464}" destId="{F5402115-3CF2-4A8C-BD15-91AC6E7CC8C6}" srcOrd="10" destOrd="0" presId="urn:microsoft.com/office/officeart/2005/8/layout/bProcess2"/>
    <dgm:cxn modelId="{437E10D4-E144-4A63-BF0A-618D32A5B04F}" type="presParOf" srcId="{F5402115-3CF2-4A8C-BD15-91AC6E7CC8C6}" destId="{5AB64418-AAA8-4ACD-B4FB-914F84A69076}" srcOrd="0" destOrd="0" presId="urn:microsoft.com/office/officeart/2005/8/layout/bProcess2"/>
    <dgm:cxn modelId="{C5B1938B-3666-4F4F-9B61-6CFCF2BE66F7}" type="presParOf" srcId="{F5402115-3CF2-4A8C-BD15-91AC6E7CC8C6}" destId="{EA641796-A22E-4B30-B4D1-8E36C75D5DA0}" srcOrd="1" destOrd="0" presId="urn:microsoft.com/office/officeart/2005/8/layout/bProcess2"/>
    <dgm:cxn modelId="{37F0B290-74CD-41BC-B501-4C735D8847C0}" type="presParOf" srcId="{AE11E280-3ABC-40A9-9451-A5943285A464}" destId="{D88CEADE-8C83-4D7A-850F-811EB35927BC}" srcOrd="11" destOrd="0" presId="urn:microsoft.com/office/officeart/2005/8/layout/bProcess2"/>
    <dgm:cxn modelId="{8710D176-988F-4CF2-B40D-08241CB0EA65}" type="presParOf" srcId="{AE11E280-3ABC-40A9-9451-A5943285A464}" destId="{B77D06C5-242E-467D-93DE-F8621CAFD4F1}" srcOrd="12" destOrd="0" presId="urn:microsoft.com/office/officeart/2005/8/layout/bProcess2"/>
    <dgm:cxn modelId="{8D432727-C352-4FF4-B0F1-38073BF685B4}" type="presParOf" srcId="{B77D06C5-242E-467D-93DE-F8621CAFD4F1}" destId="{7FF720FE-4E87-4FC5-AD45-63AE8EC04304}" srcOrd="0" destOrd="0" presId="urn:microsoft.com/office/officeart/2005/8/layout/bProcess2"/>
    <dgm:cxn modelId="{776C6228-86A8-409B-93DC-ABCE1D7C09FE}" type="presParOf" srcId="{B77D06C5-242E-467D-93DE-F8621CAFD4F1}" destId="{6523F59E-F3A0-4EB0-A5B7-2E74CA205361}" srcOrd="1" destOrd="0" presId="urn:microsoft.com/office/officeart/2005/8/layout/bProcess2"/>
    <dgm:cxn modelId="{F6E25C8A-C190-402E-A722-100C72DBC654}" type="presParOf" srcId="{AE11E280-3ABC-40A9-9451-A5943285A464}" destId="{46696DF1-693C-4285-8C7B-6619A8F7347F}" srcOrd="13" destOrd="0" presId="urn:microsoft.com/office/officeart/2005/8/layout/bProcess2"/>
    <dgm:cxn modelId="{F069F5C6-3B98-43B8-9FA5-BD4B841EDB66}" type="presParOf" srcId="{AE11E280-3ABC-40A9-9451-A5943285A464}" destId="{AB86523B-983A-432B-B1E6-5C9A972358C8}" srcOrd="14" destOrd="0" presId="urn:microsoft.com/office/officeart/2005/8/layout/bProcess2"/>
    <dgm:cxn modelId="{7C98FCB7-E331-4814-AF45-CD02E018255E}" type="presParOf" srcId="{AB86523B-983A-432B-B1E6-5C9A972358C8}" destId="{8E75300E-F86A-4259-A027-F951BA3A1D1A}" srcOrd="0" destOrd="0" presId="urn:microsoft.com/office/officeart/2005/8/layout/bProcess2"/>
    <dgm:cxn modelId="{CAEB2137-E103-440B-9065-0BD442EF9886}" type="presParOf" srcId="{AB86523B-983A-432B-B1E6-5C9A972358C8}" destId="{7D06E47B-33AE-4BA2-A898-A55D246FC136}" srcOrd="1" destOrd="0" presId="urn:microsoft.com/office/officeart/2005/8/layout/bProcess2"/>
    <dgm:cxn modelId="{94A0D77D-5A81-488B-AE0D-7E3E680E99F3}" type="presParOf" srcId="{AE11E280-3ABC-40A9-9451-A5943285A464}" destId="{71F72841-E3A7-4996-81FD-E4386C39E6D3}" srcOrd="15" destOrd="0" presId="urn:microsoft.com/office/officeart/2005/8/layout/bProcess2"/>
    <dgm:cxn modelId="{52D85610-18D1-4468-9DEA-A9D463CF8D4C}" type="presParOf" srcId="{AE11E280-3ABC-40A9-9451-A5943285A464}" destId="{7E370D00-4B85-4163-81B3-9D584EDFF058}" srcOrd="16" destOrd="0" presId="urn:microsoft.com/office/officeart/2005/8/layout/bProcess2"/>
    <dgm:cxn modelId="{663D4C15-FE1A-4DDB-BF1A-962B8877BD81}" type="presParOf" srcId="{7E370D00-4B85-4163-81B3-9D584EDFF058}" destId="{141EC25A-6FE4-4155-9D22-977159BC4566}" srcOrd="0" destOrd="0" presId="urn:microsoft.com/office/officeart/2005/8/layout/bProcess2"/>
    <dgm:cxn modelId="{FE859669-0BAA-42A6-8858-DCD730708870}" type="presParOf" srcId="{7E370D00-4B85-4163-81B3-9D584EDFF058}" destId="{608DC088-2D2F-4022-AD10-DC8A1AB29756}" srcOrd="1" destOrd="0" presId="urn:microsoft.com/office/officeart/2005/8/layout/bProcess2"/>
    <dgm:cxn modelId="{A01BA383-5567-46B9-A069-88519FB18DEE}" type="presParOf" srcId="{AE11E280-3ABC-40A9-9451-A5943285A464}" destId="{375D1F40-2455-4A79-BDC9-388DFC8957EC}" srcOrd="17" destOrd="0" presId="urn:microsoft.com/office/officeart/2005/8/layout/bProcess2"/>
    <dgm:cxn modelId="{88CDA442-91AE-453C-9097-169CA6E9CB60}" type="presParOf" srcId="{AE11E280-3ABC-40A9-9451-A5943285A464}" destId="{EC775ACF-F124-4B8F-B06E-2E055832D1F8}" srcOrd="18" destOrd="0" presId="urn:microsoft.com/office/officeart/2005/8/layout/bProcess2"/>
    <dgm:cxn modelId="{E23D6DE6-7204-439B-8506-5071520FCFEE}" type="presParOf" srcId="{EC775ACF-F124-4B8F-B06E-2E055832D1F8}" destId="{98D68D52-2ED2-447E-9519-3EA72A531907}" srcOrd="0" destOrd="0" presId="urn:microsoft.com/office/officeart/2005/8/layout/bProcess2"/>
    <dgm:cxn modelId="{246D6440-F7E3-4AB4-9F8F-529D15BADB2B}" type="presParOf" srcId="{EC775ACF-F124-4B8F-B06E-2E055832D1F8}" destId="{B85A7F36-41F0-450F-A1BC-A991C7FED150}" srcOrd="1" destOrd="0" presId="urn:microsoft.com/office/officeart/2005/8/layout/bProcess2"/>
    <dgm:cxn modelId="{B18AD1F3-1F53-4C28-9760-53C0E68ED169}" type="presParOf" srcId="{AE11E280-3ABC-40A9-9451-A5943285A464}" destId="{8CC55E89-B5D3-4F0C-AD43-AF269F096709}" srcOrd="19" destOrd="0" presId="urn:microsoft.com/office/officeart/2005/8/layout/bProcess2"/>
    <dgm:cxn modelId="{D6E1EA8F-8525-4942-8666-86EDF23A3BE8}" type="presParOf" srcId="{AE11E280-3ABC-40A9-9451-A5943285A464}" destId="{4E30F245-0C86-478F-BB5C-F8048C6C61D9}" srcOrd="20" destOrd="0" presId="urn:microsoft.com/office/officeart/2005/8/layout/bProcess2"/>
    <dgm:cxn modelId="{386236A8-5C19-46D7-8A84-D23E84501449}" type="presParOf" srcId="{4E30F245-0C86-478F-BB5C-F8048C6C61D9}" destId="{62DB6827-7F1B-4BDE-B691-6916597954E2}" srcOrd="0" destOrd="0" presId="urn:microsoft.com/office/officeart/2005/8/layout/bProcess2"/>
    <dgm:cxn modelId="{DACA59A2-6D83-4E5D-A2A4-057F20CC680E}" type="presParOf" srcId="{4E30F245-0C86-478F-BB5C-F8048C6C61D9}" destId="{DAF69628-DD60-4702-B159-8F8F5586D190}" srcOrd="1" destOrd="0" presId="urn:microsoft.com/office/officeart/2005/8/layout/bProcess2"/>
    <dgm:cxn modelId="{901B6526-D88E-47A8-80A5-2A45A75E7EB5}" type="presParOf" srcId="{AE11E280-3ABC-40A9-9451-A5943285A464}" destId="{9DE84C23-FA4D-4F38-9423-C49C6FC289CF}" srcOrd="21" destOrd="0" presId="urn:microsoft.com/office/officeart/2005/8/layout/bProcess2"/>
    <dgm:cxn modelId="{DF6DA6DC-B953-4FA5-A3FD-73B8399A5D44}" type="presParOf" srcId="{AE11E280-3ABC-40A9-9451-A5943285A464}" destId="{0CE38B8E-E4A4-4D82-873E-EF5B17976874}" srcOrd="22" destOrd="0" presId="urn:microsoft.com/office/officeart/2005/8/layout/bProcess2"/>
    <dgm:cxn modelId="{8BEA7BA5-0661-4A78-948C-2797EB63E4A3}" type="presParOf" srcId="{0CE38B8E-E4A4-4D82-873E-EF5B17976874}" destId="{6719DFF6-F1C2-48A7-A598-6AD92721878E}" srcOrd="0" destOrd="0" presId="urn:microsoft.com/office/officeart/2005/8/layout/bProcess2"/>
    <dgm:cxn modelId="{16E10E44-B0C0-40E0-AA95-DD2AFCF3800B}" type="presParOf" srcId="{0CE38B8E-E4A4-4D82-873E-EF5B17976874}" destId="{73C6AABC-B066-42C5-A1ED-42845907B58B}" srcOrd="1" destOrd="0" presId="urn:microsoft.com/office/officeart/2005/8/layout/bProcess2"/>
    <dgm:cxn modelId="{0E09AA13-2EDF-4127-A554-A4FA0337948C}" type="presParOf" srcId="{AE11E280-3ABC-40A9-9451-A5943285A464}" destId="{2CCA815B-32B1-4BF7-8470-E4E9A292CEB3}" srcOrd="23" destOrd="0" presId="urn:microsoft.com/office/officeart/2005/8/layout/bProcess2"/>
    <dgm:cxn modelId="{5DB7E106-4A7C-4950-AC1E-E69A0EB664D7}" type="presParOf" srcId="{AE11E280-3ABC-40A9-9451-A5943285A464}" destId="{ED3E9795-2F63-4C6D-B2FF-B751ACBFB9A4}" srcOrd="24" destOrd="0" presId="urn:microsoft.com/office/officeart/2005/8/layout/bProcess2"/>
    <dgm:cxn modelId="{4230CBE5-C401-4162-A328-0EA4301A366B}" type="presParOf" srcId="{ED3E9795-2F63-4C6D-B2FF-B751ACBFB9A4}" destId="{F11CF476-BE25-45C0-8D62-EFB3174277FC}" srcOrd="0" destOrd="0" presId="urn:microsoft.com/office/officeart/2005/8/layout/bProcess2"/>
    <dgm:cxn modelId="{37A79D43-1F89-4309-8758-04F7EB3E7920}" type="presParOf" srcId="{ED3E9795-2F63-4C6D-B2FF-B751ACBFB9A4}" destId="{DC8A190A-5222-4C34-90DF-56EF677AFB28}" srcOrd="1" destOrd="0" presId="urn:microsoft.com/office/officeart/2005/8/layout/bProcess2"/>
    <dgm:cxn modelId="{52BE4DAF-C5D2-4E24-AFF7-B2EEAA06ADEF}" type="presParOf" srcId="{AE11E280-3ABC-40A9-9451-A5943285A464}" destId="{B5E3F3E1-972D-48C0-AB2E-73C562C302DC}" srcOrd="25" destOrd="0" presId="urn:microsoft.com/office/officeart/2005/8/layout/bProcess2"/>
    <dgm:cxn modelId="{38EEDB7A-EBC1-4016-BB91-5495BB549394}" type="presParOf" srcId="{AE11E280-3ABC-40A9-9451-A5943285A464}" destId="{72F8A362-DAB9-4DD7-9469-3F9B7FEB9457}" srcOrd="26"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DC5E4-301B-4A2C-A860-CEFBCE895418}">
      <dsp:nvSpPr>
        <dsp:cNvPr id="0" name=""/>
        <dsp:cNvSpPr/>
      </dsp:nvSpPr>
      <dsp:spPr>
        <a:xfrm rot="5400000">
          <a:off x="504096" y="1360501"/>
          <a:ext cx="604713" cy="983179"/>
        </a:xfrm>
        <a:prstGeom prst="bentUpArrow">
          <a:avLst>
            <a:gd name="adj1" fmla="val 32840"/>
            <a:gd name="adj2" fmla="val 25000"/>
            <a:gd name="adj3" fmla="val 35780"/>
          </a:avLst>
        </a:prstGeom>
        <a:solidFill>
          <a:schemeClr val="accent5">
            <a:tint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722F7C-8DCB-4804-BF2E-AFB6D7E86C81}">
      <dsp:nvSpPr>
        <dsp:cNvPr id="0" name=""/>
        <dsp:cNvSpPr/>
      </dsp:nvSpPr>
      <dsp:spPr>
        <a:xfrm>
          <a:off x="2877" y="677517"/>
          <a:ext cx="1527995" cy="890462"/>
        </a:xfrm>
        <a:prstGeom prst="roundRect">
          <a:avLst>
            <a:gd name="adj" fmla="val 16670"/>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rPr>
            <a:t>EL SISTEMA ORAL A NIVEL MUNDIAL</a:t>
          </a:r>
          <a:r>
            <a:rPr lang="es-ES" sz="1600" b="1" kern="1200" dirty="0" smtClean="0"/>
            <a:t>.</a:t>
          </a:r>
          <a:endParaRPr lang="es-ES" sz="1600" b="1" kern="1200" dirty="0"/>
        </a:p>
      </dsp:txBody>
      <dsp:txXfrm>
        <a:off x="46354" y="720994"/>
        <a:ext cx="1441041" cy="803508"/>
      </dsp:txXfrm>
    </dsp:sp>
    <dsp:sp modelId="{9D246703-FECB-4562-AC9C-FA957556DAC7}">
      <dsp:nvSpPr>
        <dsp:cNvPr id="0" name=""/>
        <dsp:cNvSpPr/>
      </dsp:nvSpPr>
      <dsp:spPr>
        <a:xfrm>
          <a:off x="1550454" y="644389"/>
          <a:ext cx="1111318" cy="864455"/>
        </a:xfrm>
        <a:prstGeom prst="rect">
          <a:avLst/>
        </a:prstGeom>
        <a:noFill/>
        <a:ln>
          <a:noFill/>
        </a:ln>
        <a:effectLst/>
      </dsp:spPr>
      <dsp:style>
        <a:lnRef idx="0">
          <a:scrgbClr r="0" g="0" b="0"/>
        </a:lnRef>
        <a:fillRef idx="0">
          <a:scrgbClr r="0" g="0" b="0"/>
        </a:fillRef>
        <a:effectRef idx="0">
          <a:scrgbClr r="0" g="0" b="0"/>
        </a:effectRef>
        <a:fontRef idx="minor"/>
      </dsp:style>
    </dsp:sp>
    <dsp:sp modelId="{664A83B5-9945-409C-B4AC-C27DFE7D837E}">
      <dsp:nvSpPr>
        <dsp:cNvPr id="0" name=""/>
        <dsp:cNvSpPr/>
      </dsp:nvSpPr>
      <dsp:spPr>
        <a:xfrm rot="5400000">
          <a:off x="1882622" y="2414016"/>
          <a:ext cx="579262" cy="1033359"/>
        </a:xfrm>
        <a:prstGeom prst="bentUpArrow">
          <a:avLst>
            <a:gd name="adj1" fmla="val 32840"/>
            <a:gd name="adj2" fmla="val 25000"/>
            <a:gd name="adj3" fmla="val 35780"/>
          </a:avLst>
        </a:prstGeom>
        <a:solidFill>
          <a:schemeClr val="accent5">
            <a:tint val="50000"/>
            <a:hueOff val="1883016"/>
            <a:satOff val="-15861"/>
            <a:lumOff val="431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661E1E-A9FD-44A5-AFFC-7C2D72DED4FE}">
      <dsp:nvSpPr>
        <dsp:cNvPr id="0" name=""/>
        <dsp:cNvSpPr/>
      </dsp:nvSpPr>
      <dsp:spPr>
        <a:xfrm>
          <a:off x="1269747" y="1637947"/>
          <a:ext cx="2079388" cy="1415364"/>
        </a:xfrm>
        <a:prstGeom prst="roundRect">
          <a:avLst>
            <a:gd name="adj" fmla="val 16670"/>
          </a:avLst>
        </a:prstGeom>
        <a:solidFill>
          <a:schemeClr val="accent5">
            <a:hueOff val="893326"/>
            <a:satOff val="-6211"/>
            <a:lumOff val="-785"/>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rPr>
            <a:t>En el siglo XVIII (REVOLUCIÒN FRANCESA 1789) (Suarez, 2012) </a:t>
          </a:r>
          <a:endParaRPr lang="es-ES" sz="1800" kern="1200" dirty="0">
            <a:solidFill>
              <a:schemeClr val="tx1"/>
            </a:solidFill>
          </a:endParaRPr>
        </a:p>
      </dsp:txBody>
      <dsp:txXfrm>
        <a:off x="1338852" y="1707052"/>
        <a:ext cx="1941178" cy="1277154"/>
      </dsp:txXfrm>
    </dsp:sp>
    <dsp:sp modelId="{C502E364-1E7C-4438-A5C1-923D6B4EF872}">
      <dsp:nvSpPr>
        <dsp:cNvPr id="0" name=""/>
        <dsp:cNvSpPr/>
      </dsp:nvSpPr>
      <dsp:spPr>
        <a:xfrm>
          <a:off x="3073439" y="1912861"/>
          <a:ext cx="1111318" cy="864455"/>
        </a:xfrm>
        <a:prstGeom prst="rect">
          <a:avLst/>
        </a:prstGeom>
        <a:noFill/>
        <a:ln>
          <a:noFill/>
        </a:ln>
        <a:effectLst/>
      </dsp:spPr>
      <dsp:style>
        <a:lnRef idx="0">
          <a:scrgbClr r="0" g="0" b="0"/>
        </a:lnRef>
        <a:fillRef idx="0">
          <a:scrgbClr r="0" g="0" b="0"/>
        </a:fillRef>
        <a:effectRef idx="0">
          <a:scrgbClr r="0" g="0" b="0"/>
        </a:effectRef>
        <a:fontRef idx="minor"/>
      </dsp:style>
    </dsp:sp>
    <dsp:sp modelId="{4129A1C5-EB19-4451-B805-C5F82162E56B}">
      <dsp:nvSpPr>
        <dsp:cNvPr id="0" name=""/>
        <dsp:cNvSpPr/>
      </dsp:nvSpPr>
      <dsp:spPr>
        <a:xfrm rot="5400000">
          <a:off x="3652135" y="3913737"/>
          <a:ext cx="907678" cy="1033359"/>
        </a:xfrm>
        <a:prstGeom prst="bentUpArrow">
          <a:avLst>
            <a:gd name="adj1" fmla="val 32840"/>
            <a:gd name="adj2" fmla="val 25000"/>
            <a:gd name="adj3" fmla="val 35780"/>
          </a:avLst>
        </a:prstGeom>
        <a:solidFill>
          <a:schemeClr val="accent5">
            <a:tint val="50000"/>
            <a:hueOff val="3766032"/>
            <a:satOff val="-31722"/>
            <a:lumOff val="863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83CDD6-86CD-422E-BFE4-3D114F139C7C}">
      <dsp:nvSpPr>
        <dsp:cNvPr id="0" name=""/>
        <dsp:cNvSpPr/>
      </dsp:nvSpPr>
      <dsp:spPr>
        <a:xfrm>
          <a:off x="3645637" y="4523344"/>
          <a:ext cx="3278070" cy="1188459"/>
        </a:xfrm>
        <a:prstGeom prst="roundRect">
          <a:avLst>
            <a:gd name="adj" fmla="val 16670"/>
          </a:avLst>
        </a:prstGeom>
        <a:solidFill>
          <a:schemeClr val="accent5">
            <a:hueOff val="1786651"/>
            <a:satOff val="-12423"/>
            <a:lumOff val="-156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rPr>
            <a:t>En 1216 El Papa Inocencio III, condenó la oralidad en el Derecho Canónico</a:t>
          </a:r>
          <a:endParaRPr lang="es-ES" sz="1800" kern="1200" dirty="0">
            <a:solidFill>
              <a:schemeClr val="tx1"/>
            </a:solidFill>
          </a:endParaRPr>
        </a:p>
      </dsp:txBody>
      <dsp:txXfrm>
        <a:off x="3703663" y="4581370"/>
        <a:ext cx="3162018" cy="1072407"/>
      </dsp:txXfrm>
    </dsp:sp>
    <dsp:sp modelId="{ABC2B6A7-CEC8-43FD-A8B7-7FED0E459B26}">
      <dsp:nvSpPr>
        <dsp:cNvPr id="0" name=""/>
        <dsp:cNvSpPr/>
      </dsp:nvSpPr>
      <dsp:spPr>
        <a:xfrm>
          <a:off x="4939651" y="3009563"/>
          <a:ext cx="1111318" cy="864455"/>
        </a:xfrm>
        <a:prstGeom prst="rect">
          <a:avLst/>
        </a:prstGeom>
        <a:noFill/>
        <a:ln>
          <a:noFill/>
        </a:ln>
        <a:effectLst/>
      </dsp:spPr>
      <dsp:style>
        <a:lnRef idx="0">
          <a:scrgbClr r="0" g="0" b="0"/>
        </a:lnRef>
        <a:fillRef idx="0">
          <a:scrgbClr r="0" g="0" b="0"/>
        </a:fillRef>
        <a:effectRef idx="0">
          <a:scrgbClr r="0" g="0" b="0"/>
        </a:effectRef>
        <a:fontRef idx="minor"/>
      </dsp:style>
    </dsp:sp>
    <dsp:sp modelId="{D6B1FF9F-55DB-4B90-AA24-BA201525E878}">
      <dsp:nvSpPr>
        <dsp:cNvPr id="0" name=""/>
        <dsp:cNvSpPr/>
      </dsp:nvSpPr>
      <dsp:spPr>
        <a:xfrm>
          <a:off x="2664292" y="3017774"/>
          <a:ext cx="3466441" cy="1149677"/>
        </a:xfrm>
        <a:prstGeom prst="roundRect">
          <a:avLst>
            <a:gd name="adj" fmla="val 16670"/>
          </a:avLst>
        </a:prstGeom>
        <a:solidFill>
          <a:schemeClr val="accent5">
            <a:hueOff val="2679977"/>
            <a:satOff val="-18634"/>
            <a:lumOff val="-2354"/>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rPr>
            <a:t>Reducir, facilitar la inmediación, economizar y agilizar cada uno de los procedimientos civiles</a:t>
          </a:r>
          <a:endParaRPr lang="es-ES" sz="1800" kern="1200" dirty="0">
            <a:solidFill>
              <a:schemeClr val="tx1"/>
            </a:solidFill>
          </a:endParaRPr>
        </a:p>
      </dsp:txBody>
      <dsp:txXfrm>
        <a:off x="2720425" y="3073907"/>
        <a:ext cx="3354175" cy="1037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91B8E-4B11-4236-AEC4-3CEA18A65844}">
      <dsp:nvSpPr>
        <dsp:cNvPr id="0" name=""/>
        <dsp:cNvSpPr/>
      </dsp:nvSpPr>
      <dsp:spPr>
        <a:xfrm>
          <a:off x="3000957" y="2550354"/>
          <a:ext cx="3953217" cy="3286727"/>
        </a:xfrm>
        <a:prstGeom prst="gear9">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rPr>
            <a:t>LA ORALIDAD LATINOÀMERICANA</a:t>
          </a:r>
          <a:endParaRPr lang="es-ES" sz="1800" b="1" kern="1200" dirty="0">
            <a:solidFill>
              <a:schemeClr val="tx1"/>
            </a:solidFill>
          </a:endParaRPr>
        </a:p>
      </dsp:txBody>
      <dsp:txXfrm>
        <a:off x="3745917" y="3320254"/>
        <a:ext cx="2463297" cy="1689446"/>
      </dsp:txXfrm>
    </dsp:sp>
    <dsp:sp modelId="{611F0B50-9109-4132-B626-1BA23C407CA3}">
      <dsp:nvSpPr>
        <dsp:cNvPr id="0" name=""/>
        <dsp:cNvSpPr/>
      </dsp:nvSpPr>
      <dsp:spPr>
        <a:xfrm>
          <a:off x="1096329" y="4258514"/>
          <a:ext cx="2491492" cy="72296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ctr" defTabSz="711200">
            <a:lnSpc>
              <a:spcPct val="90000"/>
            </a:lnSpc>
            <a:spcBef>
              <a:spcPct val="0"/>
            </a:spcBef>
            <a:spcAft>
              <a:spcPct val="15000"/>
            </a:spcAft>
            <a:buChar char="••"/>
          </a:pPr>
          <a:r>
            <a:rPr lang="es-ES" sz="1600" kern="1200" dirty="0" smtClean="0"/>
            <a:t>PAÌSES DE LA LATINOÀMERICANA</a:t>
          </a:r>
          <a:endParaRPr lang="es-ES" sz="1600" kern="1200" dirty="0"/>
        </a:p>
      </dsp:txBody>
      <dsp:txXfrm>
        <a:off x="1117504" y="4279689"/>
        <a:ext cx="2449142" cy="680618"/>
      </dsp:txXfrm>
    </dsp:sp>
    <dsp:sp modelId="{76D1033A-8DBF-4849-B876-2AEA64EB1AC0}">
      <dsp:nvSpPr>
        <dsp:cNvPr id="0" name=""/>
        <dsp:cNvSpPr/>
      </dsp:nvSpPr>
      <dsp:spPr>
        <a:xfrm>
          <a:off x="1420368" y="1931068"/>
          <a:ext cx="2693070" cy="2419483"/>
        </a:xfrm>
        <a:prstGeom prst="gear6">
          <a:avLst/>
        </a:prstGeom>
        <a:gradFill rotWithShape="0">
          <a:gsLst>
            <a:gs pos="0">
              <a:schemeClr val="accent4">
                <a:hueOff val="-2282812"/>
                <a:satOff val="24021"/>
                <a:lumOff val="1373"/>
                <a:alphaOff val="0"/>
                <a:shade val="70000"/>
                <a:satMod val="150000"/>
              </a:schemeClr>
            </a:gs>
            <a:gs pos="34000">
              <a:schemeClr val="accent4">
                <a:hueOff val="-2282812"/>
                <a:satOff val="24021"/>
                <a:lumOff val="1373"/>
                <a:alphaOff val="0"/>
                <a:shade val="70000"/>
                <a:satMod val="140000"/>
              </a:schemeClr>
            </a:gs>
            <a:gs pos="70000">
              <a:schemeClr val="accent4">
                <a:hueOff val="-2282812"/>
                <a:satOff val="24021"/>
                <a:lumOff val="1373"/>
                <a:alphaOff val="0"/>
                <a:tint val="100000"/>
                <a:shade val="90000"/>
                <a:satMod val="140000"/>
              </a:schemeClr>
            </a:gs>
            <a:gs pos="100000">
              <a:schemeClr val="accent4">
                <a:hueOff val="-2282812"/>
                <a:satOff val="24021"/>
                <a:lumOff val="137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rPr>
            <a:t>EXAMINAN</a:t>
          </a:r>
          <a:r>
            <a:rPr lang="es-ES" sz="1500" kern="1200" dirty="0" smtClean="0"/>
            <a:t> </a:t>
          </a:r>
          <a:endParaRPr lang="es-ES" sz="1500" kern="1200" dirty="0"/>
        </a:p>
      </dsp:txBody>
      <dsp:txXfrm>
        <a:off x="2069249" y="2543862"/>
        <a:ext cx="1395308" cy="1193895"/>
      </dsp:txXfrm>
    </dsp:sp>
    <dsp:sp modelId="{22482F40-4F8F-4626-8C3E-D3B04941790A}">
      <dsp:nvSpPr>
        <dsp:cNvPr id="0" name=""/>
        <dsp:cNvSpPr/>
      </dsp:nvSpPr>
      <dsp:spPr>
        <a:xfrm rot="20700000">
          <a:off x="2085988" y="23861"/>
          <a:ext cx="3975214" cy="3175278"/>
        </a:xfrm>
        <a:prstGeom prst="gear6">
          <a:avLst/>
        </a:prstGeom>
        <a:gradFill rotWithShape="0">
          <a:gsLst>
            <a:gs pos="0">
              <a:schemeClr val="accent4">
                <a:hueOff val="-4565624"/>
                <a:satOff val="48042"/>
                <a:lumOff val="2746"/>
                <a:alphaOff val="0"/>
                <a:shade val="70000"/>
                <a:satMod val="150000"/>
              </a:schemeClr>
            </a:gs>
            <a:gs pos="34000">
              <a:schemeClr val="accent4">
                <a:hueOff val="-4565624"/>
                <a:satOff val="48042"/>
                <a:lumOff val="2746"/>
                <a:alphaOff val="0"/>
                <a:shade val="70000"/>
                <a:satMod val="140000"/>
              </a:schemeClr>
            </a:gs>
            <a:gs pos="70000">
              <a:schemeClr val="accent4">
                <a:hueOff val="-4565624"/>
                <a:satOff val="48042"/>
                <a:lumOff val="2746"/>
                <a:alphaOff val="0"/>
                <a:tint val="100000"/>
                <a:shade val="90000"/>
                <a:satMod val="140000"/>
              </a:schemeClr>
            </a:gs>
            <a:gs pos="100000">
              <a:schemeClr val="accent4">
                <a:hueOff val="-4565624"/>
                <a:satOff val="48042"/>
                <a:lumOff val="2746"/>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rPr>
            <a:t>PROCEDIMIENTO JUDICIAL ORAL</a:t>
          </a:r>
        </a:p>
        <a:p>
          <a:pPr lvl="0" algn="ctr" defTabSz="800100">
            <a:lnSpc>
              <a:spcPct val="90000"/>
            </a:lnSpc>
            <a:spcBef>
              <a:spcPct val="0"/>
            </a:spcBef>
            <a:spcAft>
              <a:spcPct val="35000"/>
            </a:spcAft>
          </a:pPr>
          <a:r>
            <a:rPr lang="es-ES" sz="1800" kern="1200" dirty="0" smtClean="0">
              <a:solidFill>
                <a:schemeClr val="tx1"/>
              </a:solidFill>
            </a:rPr>
            <a:t>EN MATERIA ORAL</a:t>
          </a:r>
          <a:endParaRPr lang="es-ES" sz="1800" kern="1200" dirty="0">
            <a:solidFill>
              <a:schemeClr val="tx1"/>
            </a:solidFill>
          </a:endParaRPr>
        </a:p>
      </dsp:txBody>
      <dsp:txXfrm rot="-20700000">
        <a:off x="3005316" y="672846"/>
        <a:ext cx="2136559" cy="1877308"/>
      </dsp:txXfrm>
    </dsp:sp>
    <dsp:sp modelId="{CE9C5DC6-C1B9-42F0-A644-34316C8D1341}">
      <dsp:nvSpPr>
        <dsp:cNvPr id="0" name=""/>
        <dsp:cNvSpPr/>
      </dsp:nvSpPr>
      <dsp:spPr>
        <a:xfrm>
          <a:off x="3672421" y="2160225"/>
          <a:ext cx="3852716" cy="3852716"/>
        </a:xfrm>
        <a:prstGeom prst="circularArrow">
          <a:avLst>
            <a:gd name="adj1" fmla="val 4687"/>
            <a:gd name="adj2" fmla="val 299029"/>
            <a:gd name="adj3" fmla="val 2540098"/>
            <a:gd name="adj4" fmla="val 15810653"/>
            <a:gd name="adj5" fmla="val 5469"/>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6E5BF068-6276-4318-84F1-F5E58136D3D8}">
      <dsp:nvSpPr>
        <dsp:cNvPr id="0" name=""/>
        <dsp:cNvSpPr/>
      </dsp:nvSpPr>
      <dsp:spPr>
        <a:xfrm>
          <a:off x="1240355" y="1810254"/>
          <a:ext cx="2799238" cy="2799238"/>
        </a:xfrm>
        <a:prstGeom prst="leftCircularArrow">
          <a:avLst>
            <a:gd name="adj1" fmla="val 6452"/>
            <a:gd name="adj2" fmla="val 429999"/>
            <a:gd name="adj3" fmla="val 10489124"/>
            <a:gd name="adj4" fmla="val 14837806"/>
            <a:gd name="adj5" fmla="val 7527"/>
          </a:avLst>
        </a:prstGeom>
        <a:gradFill rotWithShape="0">
          <a:gsLst>
            <a:gs pos="0">
              <a:schemeClr val="accent4">
                <a:hueOff val="-2282812"/>
                <a:satOff val="24021"/>
                <a:lumOff val="1373"/>
                <a:alphaOff val="0"/>
                <a:shade val="70000"/>
                <a:satMod val="150000"/>
              </a:schemeClr>
            </a:gs>
            <a:gs pos="34000">
              <a:schemeClr val="accent4">
                <a:hueOff val="-2282812"/>
                <a:satOff val="24021"/>
                <a:lumOff val="1373"/>
                <a:alphaOff val="0"/>
                <a:shade val="70000"/>
                <a:satMod val="140000"/>
              </a:schemeClr>
            </a:gs>
            <a:gs pos="70000">
              <a:schemeClr val="accent4">
                <a:hueOff val="-2282812"/>
                <a:satOff val="24021"/>
                <a:lumOff val="1373"/>
                <a:alphaOff val="0"/>
                <a:tint val="100000"/>
                <a:shade val="90000"/>
                <a:satMod val="140000"/>
              </a:schemeClr>
            </a:gs>
            <a:gs pos="100000">
              <a:schemeClr val="accent4">
                <a:hueOff val="-2282812"/>
                <a:satOff val="24021"/>
                <a:lumOff val="137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438F7C23-553B-4DAC-BA72-8D8F8C5542E8}">
      <dsp:nvSpPr>
        <dsp:cNvPr id="0" name=""/>
        <dsp:cNvSpPr/>
      </dsp:nvSpPr>
      <dsp:spPr>
        <a:xfrm rot="2503391">
          <a:off x="2016222" y="-240748"/>
          <a:ext cx="3018143" cy="3018143"/>
        </a:xfrm>
        <a:prstGeom prst="circularArrow">
          <a:avLst>
            <a:gd name="adj1" fmla="val 5984"/>
            <a:gd name="adj2" fmla="val 394124"/>
            <a:gd name="adj3" fmla="val 13313824"/>
            <a:gd name="adj4" fmla="val 10508221"/>
            <a:gd name="adj5" fmla="val 6981"/>
          </a:avLst>
        </a:prstGeom>
        <a:gradFill rotWithShape="0">
          <a:gsLst>
            <a:gs pos="0">
              <a:schemeClr val="accent4">
                <a:hueOff val="-4565624"/>
                <a:satOff val="48042"/>
                <a:lumOff val="2746"/>
                <a:alphaOff val="0"/>
                <a:shade val="70000"/>
                <a:satMod val="150000"/>
              </a:schemeClr>
            </a:gs>
            <a:gs pos="34000">
              <a:schemeClr val="accent4">
                <a:hueOff val="-4565624"/>
                <a:satOff val="48042"/>
                <a:lumOff val="2746"/>
                <a:alphaOff val="0"/>
                <a:shade val="70000"/>
                <a:satMod val="140000"/>
              </a:schemeClr>
            </a:gs>
            <a:gs pos="70000">
              <a:schemeClr val="accent4">
                <a:hueOff val="-4565624"/>
                <a:satOff val="48042"/>
                <a:lumOff val="2746"/>
                <a:alphaOff val="0"/>
                <a:tint val="100000"/>
                <a:shade val="90000"/>
                <a:satMod val="140000"/>
              </a:schemeClr>
            </a:gs>
            <a:gs pos="100000">
              <a:schemeClr val="accent4">
                <a:hueOff val="-4565624"/>
                <a:satOff val="48042"/>
                <a:lumOff val="2746"/>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6D79A9-0A86-4546-B129-04848A2CFFC1}">
      <dsp:nvSpPr>
        <dsp:cNvPr id="0" name=""/>
        <dsp:cNvSpPr/>
      </dsp:nvSpPr>
      <dsp:spPr>
        <a:xfrm>
          <a:off x="0" y="575966"/>
          <a:ext cx="2278061" cy="3588977"/>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just" defTabSz="711200">
            <a:lnSpc>
              <a:spcPct val="90000"/>
            </a:lnSpc>
            <a:spcBef>
              <a:spcPct val="0"/>
            </a:spcBef>
            <a:spcAft>
              <a:spcPct val="15000"/>
            </a:spcAft>
            <a:buChar char="••"/>
          </a:pPr>
          <a:r>
            <a:rPr lang="es-ES" sz="1600" kern="1200" dirty="0" smtClean="0">
              <a:latin typeface="+mn-lt"/>
            </a:rPr>
            <a:t>Art. 93</a:t>
          </a:r>
          <a:endParaRPr lang="es-ES" sz="1600" kern="1200" dirty="0">
            <a:latin typeface="+mn-lt"/>
          </a:endParaRPr>
        </a:p>
        <a:p>
          <a:pPr marL="171450" lvl="1" indent="-171450" algn="just" defTabSz="711200">
            <a:lnSpc>
              <a:spcPct val="90000"/>
            </a:lnSpc>
            <a:spcBef>
              <a:spcPct val="0"/>
            </a:spcBef>
            <a:spcAft>
              <a:spcPct val="15000"/>
            </a:spcAft>
            <a:buChar char="••"/>
          </a:pPr>
          <a:endParaRPr lang="es-ES" sz="1600" kern="1200" dirty="0">
            <a:latin typeface="+mn-lt"/>
          </a:endParaRPr>
        </a:p>
        <a:p>
          <a:pPr marL="171450" lvl="1" indent="-171450" algn="just" defTabSz="711200">
            <a:lnSpc>
              <a:spcPct val="90000"/>
            </a:lnSpc>
            <a:spcBef>
              <a:spcPct val="0"/>
            </a:spcBef>
            <a:spcAft>
              <a:spcPct val="15000"/>
            </a:spcAft>
            <a:buChar char="••"/>
          </a:pPr>
          <a:r>
            <a:rPr lang="es-ES" sz="1600" kern="1200" dirty="0" smtClean="0">
              <a:latin typeface="+mn-lt"/>
            </a:rPr>
            <a:t> “Las leyes procesales propenderán a la simplificación y eficacia de los trámites, adoptando en lo posible el sistema verbal, e impedirán el sacrificio de la justicia por sólo las formalidades legales.”</a:t>
          </a:r>
          <a:endParaRPr lang="es-ES" sz="1600" kern="1200" dirty="0">
            <a:latin typeface="+mn-lt"/>
          </a:endParaRPr>
        </a:p>
      </dsp:txBody>
      <dsp:txXfrm>
        <a:off x="66722" y="642688"/>
        <a:ext cx="2144617" cy="2686466"/>
      </dsp:txXfrm>
    </dsp:sp>
    <dsp:sp modelId="{B8C53EFD-6E6F-483A-9894-4D278F4B343B}">
      <dsp:nvSpPr>
        <dsp:cNvPr id="0" name=""/>
        <dsp:cNvSpPr/>
      </dsp:nvSpPr>
      <dsp:spPr>
        <a:xfrm>
          <a:off x="867318" y="2417954"/>
          <a:ext cx="3184209" cy="3184209"/>
        </a:xfrm>
        <a:prstGeom prst="leftCircularArrow">
          <a:avLst>
            <a:gd name="adj1" fmla="val 1610"/>
            <a:gd name="adj2" fmla="val 191209"/>
            <a:gd name="adj3" fmla="val 847022"/>
            <a:gd name="adj4" fmla="val 7904791"/>
            <a:gd name="adj5" fmla="val 187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50A33E-84D6-4D14-95C7-CA2A95AE202B}">
      <dsp:nvSpPr>
        <dsp:cNvPr id="0" name=""/>
        <dsp:cNvSpPr/>
      </dsp:nvSpPr>
      <dsp:spPr>
        <a:xfrm>
          <a:off x="87343" y="4089179"/>
          <a:ext cx="2697965" cy="1067304"/>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s-ES" sz="2200" kern="1200" dirty="0" smtClean="0"/>
            <a:t>Constitución de 1945</a:t>
          </a:r>
          <a:endParaRPr lang="es-ES" sz="2200" kern="1200" dirty="0"/>
        </a:p>
      </dsp:txBody>
      <dsp:txXfrm>
        <a:off x="118603" y="4120439"/>
        <a:ext cx="2635445" cy="1004784"/>
      </dsp:txXfrm>
    </dsp:sp>
    <dsp:sp modelId="{A60838F1-0D38-4FC1-88C7-EABC240834EB}">
      <dsp:nvSpPr>
        <dsp:cNvPr id="0" name=""/>
        <dsp:cNvSpPr/>
      </dsp:nvSpPr>
      <dsp:spPr>
        <a:xfrm>
          <a:off x="3186248" y="939534"/>
          <a:ext cx="2416743" cy="4365144"/>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just" defTabSz="711200">
            <a:lnSpc>
              <a:spcPct val="90000"/>
            </a:lnSpc>
            <a:spcBef>
              <a:spcPct val="0"/>
            </a:spcBef>
            <a:spcAft>
              <a:spcPct val="15000"/>
            </a:spcAft>
            <a:buChar char="••"/>
          </a:pPr>
          <a:r>
            <a:rPr lang="es-ES" sz="1600" kern="1200" dirty="0" smtClean="0">
              <a:latin typeface="+mj-lt"/>
            </a:rPr>
            <a:t>Art.194</a:t>
          </a:r>
          <a:endParaRPr lang="es-ES" sz="1600" kern="1200" dirty="0">
            <a:latin typeface="+mj-lt"/>
          </a:endParaRPr>
        </a:p>
        <a:p>
          <a:pPr marL="171450" lvl="1" indent="-171450" algn="just" defTabSz="711200">
            <a:lnSpc>
              <a:spcPct val="90000"/>
            </a:lnSpc>
            <a:spcBef>
              <a:spcPct val="0"/>
            </a:spcBef>
            <a:spcAft>
              <a:spcPct val="15000"/>
            </a:spcAft>
            <a:buChar char="••"/>
          </a:pPr>
          <a:endParaRPr lang="es-ES" sz="1600" kern="1200" dirty="0">
            <a:latin typeface="+mj-lt"/>
          </a:endParaRPr>
        </a:p>
        <a:p>
          <a:pPr marL="171450" lvl="1" indent="-171450" algn="just" defTabSz="711200">
            <a:lnSpc>
              <a:spcPct val="90000"/>
            </a:lnSpc>
            <a:spcBef>
              <a:spcPct val="0"/>
            </a:spcBef>
            <a:spcAft>
              <a:spcPct val="15000"/>
            </a:spcAft>
            <a:buChar char="••"/>
          </a:pPr>
          <a:r>
            <a:rPr lang="es-ES" sz="1600" kern="1200" dirty="0" smtClean="0">
              <a:latin typeface="+mj-lt"/>
            </a:rPr>
            <a:t>"La sustanciación de los procesos, que incluye la presentación y contradicción de las pruebas, se llevará a cabo mediante el sistema oral, de acuerdo con los principios: dispositivo, de concentración e inmediación". </a:t>
          </a:r>
          <a:endParaRPr lang="es-ES" sz="1600" kern="1200" dirty="0">
            <a:latin typeface="+mj-lt"/>
          </a:endParaRPr>
        </a:p>
      </dsp:txBody>
      <dsp:txXfrm>
        <a:off x="3257032" y="1945706"/>
        <a:ext cx="2275175" cy="3288188"/>
      </dsp:txXfrm>
    </dsp:sp>
    <dsp:sp modelId="{10C58C79-9B50-4506-A3ED-E1986D26A6BA}">
      <dsp:nvSpPr>
        <dsp:cNvPr id="0" name=""/>
        <dsp:cNvSpPr/>
      </dsp:nvSpPr>
      <dsp:spPr>
        <a:xfrm>
          <a:off x="4322958" y="569661"/>
          <a:ext cx="2402149" cy="2402149"/>
        </a:xfrm>
        <a:prstGeom prst="circularArrow">
          <a:avLst>
            <a:gd name="adj1" fmla="val 2134"/>
            <a:gd name="adj2" fmla="val 256506"/>
            <a:gd name="adj3" fmla="val 20703422"/>
            <a:gd name="adj4" fmla="val 13710949"/>
            <a:gd name="adj5" fmla="val 249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03EAED-8062-4DA6-9EF6-5BF32400E9DD}">
      <dsp:nvSpPr>
        <dsp:cNvPr id="0" name=""/>
        <dsp:cNvSpPr/>
      </dsp:nvSpPr>
      <dsp:spPr>
        <a:xfrm>
          <a:off x="3890324" y="912575"/>
          <a:ext cx="1749789" cy="695833"/>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s-ES" sz="2200" kern="1200" dirty="0" smtClean="0"/>
            <a:t>Constitución de 1998</a:t>
          </a:r>
          <a:endParaRPr lang="es-ES" sz="2200" kern="1200" dirty="0"/>
        </a:p>
      </dsp:txBody>
      <dsp:txXfrm>
        <a:off x="3910704" y="932955"/>
        <a:ext cx="1709029" cy="655073"/>
      </dsp:txXfrm>
    </dsp:sp>
    <dsp:sp modelId="{EDE0B0A9-2DE2-4C1A-B0F1-FB0F184A940A}">
      <dsp:nvSpPr>
        <dsp:cNvPr id="0" name=""/>
        <dsp:cNvSpPr/>
      </dsp:nvSpPr>
      <dsp:spPr>
        <a:xfrm>
          <a:off x="5725509" y="671451"/>
          <a:ext cx="2264085" cy="4129704"/>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just" defTabSz="666750">
            <a:lnSpc>
              <a:spcPct val="90000"/>
            </a:lnSpc>
            <a:spcBef>
              <a:spcPct val="0"/>
            </a:spcBef>
            <a:spcAft>
              <a:spcPct val="15000"/>
            </a:spcAft>
            <a:buChar char="••"/>
          </a:pPr>
          <a:r>
            <a:rPr lang="es-ES" sz="1500" kern="1200" dirty="0" smtClean="0">
              <a:latin typeface="+mj-lt"/>
            </a:rPr>
            <a:t>Art. 168 numeral 6</a:t>
          </a:r>
          <a:endParaRPr lang="es-ES" sz="1500" kern="1200" dirty="0">
            <a:latin typeface="+mj-lt"/>
          </a:endParaRPr>
        </a:p>
        <a:p>
          <a:pPr marL="114300" lvl="1" indent="-114300" algn="just" defTabSz="666750">
            <a:lnSpc>
              <a:spcPct val="90000"/>
            </a:lnSpc>
            <a:spcBef>
              <a:spcPct val="0"/>
            </a:spcBef>
            <a:spcAft>
              <a:spcPct val="15000"/>
            </a:spcAft>
            <a:buChar char="••"/>
          </a:pPr>
          <a:endParaRPr lang="es-ES" sz="1500" kern="1200" dirty="0">
            <a:latin typeface="+mj-lt"/>
          </a:endParaRPr>
        </a:p>
        <a:p>
          <a:pPr marL="114300" lvl="1" indent="-114300" algn="just" defTabSz="666750">
            <a:lnSpc>
              <a:spcPct val="90000"/>
            </a:lnSpc>
            <a:spcBef>
              <a:spcPct val="0"/>
            </a:spcBef>
            <a:spcAft>
              <a:spcPct val="15000"/>
            </a:spcAft>
            <a:buChar char="••"/>
          </a:pPr>
          <a:r>
            <a:rPr lang="es-ES" sz="1500" kern="1200" dirty="0" smtClean="0">
              <a:latin typeface="+mj-lt"/>
            </a:rPr>
            <a:t> “La sustanciación de los procesos en todas las materias, instancias, etapas y diligencias se llevará a cabo mediante el sistema oral, de acuerdo con los principios de concentración, contradicción y dispositivo”.</a:t>
          </a:r>
          <a:endParaRPr lang="es-ES" sz="1500" kern="1200" dirty="0">
            <a:latin typeface="+mj-lt"/>
          </a:endParaRPr>
        </a:p>
      </dsp:txBody>
      <dsp:txXfrm>
        <a:off x="5791822" y="737764"/>
        <a:ext cx="2131459" cy="3112142"/>
      </dsp:txXfrm>
    </dsp:sp>
    <dsp:sp modelId="{A7173FBF-680F-4099-94CE-0D14482665CC}">
      <dsp:nvSpPr>
        <dsp:cNvPr id="0" name=""/>
        <dsp:cNvSpPr/>
      </dsp:nvSpPr>
      <dsp:spPr>
        <a:xfrm>
          <a:off x="6243096" y="4032451"/>
          <a:ext cx="1749789" cy="695833"/>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s-ES" sz="2200" kern="1200" dirty="0" smtClean="0"/>
            <a:t>Constitución del 2008</a:t>
          </a:r>
          <a:endParaRPr lang="es-ES" sz="2200" kern="1200" dirty="0"/>
        </a:p>
      </dsp:txBody>
      <dsp:txXfrm>
        <a:off x="6263476" y="4052831"/>
        <a:ext cx="1709029" cy="6550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2E2DD-6BFB-424B-ACE9-B262C027E613}">
      <dsp:nvSpPr>
        <dsp:cNvPr id="0" name=""/>
        <dsp:cNvSpPr/>
      </dsp:nvSpPr>
      <dsp:spPr>
        <a:xfrm>
          <a:off x="1912688" y="190549"/>
          <a:ext cx="3609317" cy="1160427"/>
        </a:xfrm>
        <a:custGeom>
          <a:avLst/>
          <a:gdLst/>
          <a:ahLst/>
          <a:cxnLst/>
          <a:rect l="0" t="0" r="0" b="0"/>
          <a:pathLst>
            <a:path>
              <a:moveTo>
                <a:pt x="0" y="1160427"/>
              </a:moveTo>
              <a:lnTo>
                <a:pt x="3609317" y="0"/>
              </a:lnTo>
            </a:path>
          </a:pathLst>
        </a:custGeom>
        <a:noFill/>
        <a:ln w="2642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69556A-CF41-4F95-888E-271AC37AA730}">
      <dsp:nvSpPr>
        <dsp:cNvPr id="0" name=""/>
        <dsp:cNvSpPr/>
      </dsp:nvSpPr>
      <dsp:spPr>
        <a:xfrm>
          <a:off x="1930548" y="3147331"/>
          <a:ext cx="2769475" cy="704913"/>
        </a:xfrm>
        <a:custGeom>
          <a:avLst/>
          <a:gdLst/>
          <a:ahLst/>
          <a:cxnLst/>
          <a:rect l="0" t="0" r="0" b="0"/>
          <a:pathLst>
            <a:path>
              <a:moveTo>
                <a:pt x="0" y="0"/>
              </a:moveTo>
              <a:lnTo>
                <a:pt x="0" y="506974"/>
              </a:lnTo>
              <a:lnTo>
                <a:pt x="2769475" y="506974"/>
              </a:lnTo>
              <a:lnTo>
                <a:pt x="2769475" y="704913"/>
              </a:lnTo>
            </a:path>
          </a:pathLst>
        </a:custGeom>
        <a:noFill/>
        <a:ln w="2642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655F47-B147-498D-8FA3-06F2B252C68F}">
      <dsp:nvSpPr>
        <dsp:cNvPr id="0" name=""/>
        <dsp:cNvSpPr/>
      </dsp:nvSpPr>
      <dsp:spPr>
        <a:xfrm>
          <a:off x="830929" y="3147331"/>
          <a:ext cx="1099619" cy="675728"/>
        </a:xfrm>
        <a:custGeom>
          <a:avLst/>
          <a:gdLst/>
          <a:ahLst/>
          <a:cxnLst/>
          <a:rect l="0" t="0" r="0" b="0"/>
          <a:pathLst>
            <a:path>
              <a:moveTo>
                <a:pt x="1099619" y="0"/>
              </a:moveTo>
              <a:lnTo>
                <a:pt x="1099619" y="477789"/>
              </a:lnTo>
              <a:lnTo>
                <a:pt x="0" y="477789"/>
              </a:lnTo>
              <a:lnTo>
                <a:pt x="0" y="675728"/>
              </a:lnTo>
            </a:path>
          </a:pathLst>
        </a:custGeom>
        <a:noFill/>
        <a:ln w="2642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DCED11-CEC3-4D32-B967-159F43698F11}">
      <dsp:nvSpPr>
        <dsp:cNvPr id="0" name=""/>
        <dsp:cNvSpPr/>
      </dsp:nvSpPr>
      <dsp:spPr>
        <a:xfrm>
          <a:off x="1866968" y="1350976"/>
          <a:ext cx="91440" cy="439566"/>
        </a:xfrm>
        <a:custGeom>
          <a:avLst/>
          <a:gdLst/>
          <a:ahLst/>
          <a:cxnLst/>
          <a:rect l="0" t="0" r="0" b="0"/>
          <a:pathLst>
            <a:path>
              <a:moveTo>
                <a:pt x="45720" y="0"/>
              </a:moveTo>
              <a:lnTo>
                <a:pt x="45720" y="241626"/>
              </a:lnTo>
              <a:lnTo>
                <a:pt x="63580" y="241626"/>
              </a:lnTo>
              <a:lnTo>
                <a:pt x="63580" y="439566"/>
              </a:lnTo>
            </a:path>
          </a:pathLst>
        </a:custGeom>
        <a:noFill/>
        <a:ln w="2642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BC07A6-EE6E-4E4E-BCA8-46F4218A9F16}">
      <dsp:nvSpPr>
        <dsp:cNvPr id="0" name=""/>
        <dsp:cNvSpPr/>
      </dsp:nvSpPr>
      <dsp:spPr>
        <a:xfrm>
          <a:off x="844350" y="-5812"/>
          <a:ext cx="2136675" cy="1356789"/>
        </a:xfrm>
        <a:prstGeom prst="roundRect">
          <a:avLst>
            <a:gd name="adj" fmla="val 10000"/>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A2BFDB-500C-425C-B4B5-62DD9F30B340}">
      <dsp:nvSpPr>
        <dsp:cNvPr id="0" name=""/>
        <dsp:cNvSpPr/>
      </dsp:nvSpPr>
      <dsp:spPr>
        <a:xfrm>
          <a:off x="1081759" y="219725"/>
          <a:ext cx="2136675" cy="1356789"/>
        </a:xfrm>
        <a:prstGeom prst="roundRect">
          <a:avLst>
            <a:gd name="adj" fmla="val 10000"/>
          </a:avLst>
        </a:prstGeom>
        <a:solidFill>
          <a:schemeClr val="lt1">
            <a:alpha val="9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t>LA ORALIDAD EN LOS PROCESOS CIVILE S EN EL ECUADOR </a:t>
          </a:r>
          <a:endParaRPr lang="es-EC" sz="1700" kern="1200" dirty="0"/>
        </a:p>
      </dsp:txBody>
      <dsp:txXfrm>
        <a:off x="1121498" y="259464"/>
        <a:ext cx="2057197" cy="1277311"/>
      </dsp:txXfrm>
    </dsp:sp>
    <dsp:sp modelId="{976E47FA-7C04-4CF4-BB03-5FF6831992F0}">
      <dsp:nvSpPr>
        <dsp:cNvPr id="0" name=""/>
        <dsp:cNvSpPr/>
      </dsp:nvSpPr>
      <dsp:spPr>
        <a:xfrm>
          <a:off x="862211" y="1790542"/>
          <a:ext cx="2136675" cy="1356789"/>
        </a:xfrm>
        <a:prstGeom prst="roundRect">
          <a:avLst>
            <a:gd name="adj" fmla="val 10000"/>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78F071-E7EA-4C0C-A795-4D54BE9C674A}">
      <dsp:nvSpPr>
        <dsp:cNvPr id="0" name=""/>
        <dsp:cNvSpPr/>
      </dsp:nvSpPr>
      <dsp:spPr>
        <a:xfrm>
          <a:off x="1099619" y="2016080"/>
          <a:ext cx="2136675" cy="1356789"/>
        </a:xfrm>
        <a:prstGeom prst="roundRect">
          <a:avLst>
            <a:gd name="adj" fmla="val 10000"/>
          </a:avLst>
        </a:prstGeom>
        <a:solidFill>
          <a:schemeClr val="lt1">
            <a:alpha val="90000"/>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t>El sistema oral (audiencias)</a:t>
          </a:r>
          <a:endParaRPr lang="es-EC" sz="1700" kern="1200" dirty="0"/>
        </a:p>
      </dsp:txBody>
      <dsp:txXfrm>
        <a:off x="1139358" y="2055819"/>
        <a:ext cx="2057197" cy="1277311"/>
      </dsp:txXfrm>
    </dsp:sp>
    <dsp:sp modelId="{FDC2FBFF-6E29-4D44-9210-5852BC7FF87E}">
      <dsp:nvSpPr>
        <dsp:cNvPr id="0" name=""/>
        <dsp:cNvSpPr/>
      </dsp:nvSpPr>
      <dsp:spPr>
        <a:xfrm>
          <a:off x="-237408" y="3823060"/>
          <a:ext cx="2136675" cy="1356789"/>
        </a:xfrm>
        <a:prstGeom prst="roundRect">
          <a:avLst>
            <a:gd name="adj" fmla="val 10000"/>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5B0827-7418-4CF7-9C45-C199DFB3DDFD}">
      <dsp:nvSpPr>
        <dsp:cNvPr id="0" name=""/>
        <dsp:cNvSpPr/>
      </dsp:nvSpPr>
      <dsp:spPr>
        <a:xfrm>
          <a:off x="0" y="4048598"/>
          <a:ext cx="2136675" cy="1356789"/>
        </a:xfrm>
        <a:prstGeom prst="roundRect">
          <a:avLst>
            <a:gd name="adj" fmla="val 10000"/>
          </a:avLst>
        </a:prstGeom>
        <a:solidFill>
          <a:schemeClr val="lt1">
            <a:alpha val="90000"/>
            <a:hueOff val="0"/>
            <a:satOff val="0"/>
            <a:lumOff val="0"/>
            <a:alphaOff val="0"/>
          </a:schemeClr>
        </a:solidFill>
        <a:ln w="2642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t>Núcleo de justicia</a:t>
          </a:r>
        </a:p>
        <a:p>
          <a:pPr lvl="0" algn="just" defTabSz="755650">
            <a:lnSpc>
              <a:spcPct val="90000"/>
            </a:lnSpc>
            <a:spcBef>
              <a:spcPct val="0"/>
            </a:spcBef>
            <a:spcAft>
              <a:spcPct val="35000"/>
            </a:spcAft>
          </a:pPr>
          <a:r>
            <a:rPr lang="es-EC" sz="1700" kern="1200" dirty="0" smtClean="0"/>
            <a:t>(agilidad y eficacia del trámite)</a:t>
          </a:r>
          <a:endParaRPr lang="es-EC" sz="1700" kern="1200" dirty="0"/>
        </a:p>
      </dsp:txBody>
      <dsp:txXfrm>
        <a:off x="39739" y="4088337"/>
        <a:ext cx="2057197" cy="1277311"/>
      </dsp:txXfrm>
    </dsp:sp>
    <dsp:sp modelId="{8842478D-A1DC-4E47-AB79-B71B2A3A5EDE}">
      <dsp:nvSpPr>
        <dsp:cNvPr id="0" name=""/>
        <dsp:cNvSpPr/>
      </dsp:nvSpPr>
      <dsp:spPr>
        <a:xfrm>
          <a:off x="3521904" y="3852245"/>
          <a:ext cx="2356240" cy="1313778"/>
        </a:xfrm>
        <a:prstGeom prst="roundRect">
          <a:avLst>
            <a:gd name="adj" fmla="val 10000"/>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529818-70D0-4576-B7DB-0704CA3E4E6E}">
      <dsp:nvSpPr>
        <dsp:cNvPr id="0" name=""/>
        <dsp:cNvSpPr/>
      </dsp:nvSpPr>
      <dsp:spPr>
        <a:xfrm>
          <a:off x="3759313" y="4077783"/>
          <a:ext cx="2356240" cy="1313778"/>
        </a:xfrm>
        <a:prstGeom prst="roundRect">
          <a:avLst>
            <a:gd name="adj" fmla="val 10000"/>
          </a:avLst>
        </a:prstGeom>
        <a:solidFill>
          <a:schemeClr val="lt1">
            <a:alpha val="90000"/>
            <a:hueOff val="0"/>
            <a:satOff val="0"/>
            <a:lumOff val="0"/>
            <a:alphaOff val="0"/>
          </a:schemeClr>
        </a:solidFill>
        <a:ln w="2642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es-EC" sz="1700" kern="1200" dirty="0" smtClean="0"/>
            <a:t>El Juez verificará directamente todas las diligencias actuadas en la causa. </a:t>
          </a:r>
          <a:endParaRPr lang="es-EC" sz="1700" kern="1200" dirty="0"/>
        </a:p>
      </dsp:txBody>
      <dsp:txXfrm>
        <a:off x="3797792" y="4116262"/>
        <a:ext cx="2279282" cy="1236820"/>
      </dsp:txXfrm>
    </dsp:sp>
    <dsp:sp modelId="{FCA4B84A-8E8D-4A82-A9B8-F6BC15518BC6}">
      <dsp:nvSpPr>
        <dsp:cNvPr id="0" name=""/>
        <dsp:cNvSpPr/>
      </dsp:nvSpPr>
      <dsp:spPr>
        <a:xfrm>
          <a:off x="4453668" y="190549"/>
          <a:ext cx="2136675" cy="1356789"/>
        </a:xfrm>
        <a:prstGeom prst="roundRect">
          <a:avLst>
            <a:gd name="adj" fmla="val 10000"/>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A50BDB-F115-45D8-BD11-65B315A96ABB}">
      <dsp:nvSpPr>
        <dsp:cNvPr id="0" name=""/>
        <dsp:cNvSpPr/>
      </dsp:nvSpPr>
      <dsp:spPr>
        <a:xfrm>
          <a:off x="4691076" y="416087"/>
          <a:ext cx="2136675" cy="1356789"/>
        </a:xfrm>
        <a:prstGeom prst="roundRect">
          <a:avLst>
            <a:gd name="adj" fmla="val 10000"/>
          </a:avLst>
        </a:prstGeom>
        <a:solidFill>
          <a:schemeClr val="lt1">
            <a:alpha val="90000"/>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C" sz="1700" kern="1200" dirty="0" smtClean="0"/>
            <a:t>El sistema tradicional (escrito)  </a:t>
          </a:r>
          <a:endParaRPr lang="es-EC" sz="1700" kern="1200" dirty="0"/>
        </a:p>
      </dsp:txBody>
      <dsp:txXfrm>
        <a:off x="4730815" y="455826"/>
        <a:ext cx="2057197" cy="12773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777DAE-77E2-47A9-9FA1-42ADD908D772}">
      <dsp:nvSpPr>
        <dsp:cNvPr id="0" name=""/>
        <dsp:cNvSpPr/>
      </dsp:nvSpPr>
      <dsp:spPr>
        <a:xfrm>
          <a:off x="1579322" y="0"/>
          <a:ext cx="5112568" cy="5112568"/>
        </a:xfrm>
        <a:prstGeom prst="quadArrow">
          <a:avLst>
            <a:gd name="adj1" fmla="val 2000"/>
            <a:gd name="adj2" fmla="val 4000"/>
            <a:gd name="adj3" fmla="val 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E16DD8-3623-4707-978F-322F600728C4}">
      <dsp:nvSpPr>
        <dsp:cNvPr id="0" name=""/>
        <dsp:cNvSpPr/>
      </dsp:nvSpPr>
      <dsp:spPr>
        <a:xfrm>
          <a:off x="1128557" y="110441"/>
          <a:ext cx="2851136" cy="2221738"/>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ES" sz="1000" kern="1200" smtClean="0"/>
            <a:t>Art. 4 del COGEP establece que : “Proceso oral por audiencias.- La sustanciación de los procesos en todas las instancias, fases y diligencias se desarrollarán mediante el sistema oral, salvo los actos procesales que deban realizarse por escrito. Las audiencias podrán realizarse por videoconferencia u otros medios de comunicación de similar tecnología, cuando la comparecencia personal no sea posible”.</a:t>
          </a:r>
          <a:endParaRPr lang="es-EC" sz="1000" kern="1200" dirty="0"/>
        </a:p>
      </dsp:txBody>
      <dsp:txXfrm>
        <a:off x="1237013" y="218897"/>
        <a:ext cx="2634224" cy="2004826"/>
      </dsp:txXfrm>
    </dsp:sp>
    <dsp:sp modelId="{FF265555-6C88-4FED-8231-AFB5807FA618}">
      <dsp:nvSpPr>
        <dsp:cNvPr id="0" name=""/>
        <dsp:cNvSpPr/>
      </dsp:nvSpPr>
      <dsp:spPr>
        <a:xfrm>
          <a:off x="4299096" y="291600"/>
          <a:ext cx="2780398" cy="2045027"/>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ES" sz="1300" kern="1200" smtClean="0"/>
            <a:t>Libro IV “sobre los procesos”, Título I, Capítulo I, Sección I, II y III, a partir de sus artículos 289 hasta el 298, del vigente COGEP, a partir del 22 de mayo del año 2016.</a:t>
          </a:r>
          <a:endParaRPr lang="es-EC" sz="1300" kern="1200" dirty="0"/>
        </a:p>
      </dsp:txBody>
      <dsp:txXfrm>
        <a:off x="4398926" y="391430"/>
        <a:ext cx="2580738" cy="1845367"/>
      </dsp:txXfrm>
    </dsp:sp>
    <dsp:sp modelId="{FEACCEA5-FB33-4505-B98E-3E6E05D5A17C}">
      <dsp:nvSpPr>
        <dsp:cNvPr id="0" name=""/>
        <dsp:cNvSpPr/>
      </dsp:nvSpPr>
      <dsp:spPr>
        <a:xfrm>
          <a:off x="998054" y="2737452"/>
          <a:ext cx="2925227" cy="2045027"/>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ES" sz="1200" kern="1200" dirty="0" smtClean="0"/>
            <a:t>Art. 169 de la Constitución de la Republica del 2008, establece que:  169 “El sistema procesal es un medio para la realización de la justicia. Las normas procesales consagrarán los principios</a:t>
          </a:r>
          <a:endParaRPr lang="es-EC" sz="1200" kern="1200" dirty="0"/>
        </a:p>
      </dsp:txBody>
      <dsp:txXfrm>
        <a:off x="1097884" y="2837282"/>
        <a:ext cx="2725567" cy="1845367"/>
      </dsp:txXfrm>
    </dsp:sp>
    <dsp:sp modelId="{50637A9E-EF9D-4C8B-86A6-CEE87C08119C}">
      <dsp:nvSpPr>
        <dsp:cNvPr id="0" name=""/>
        <dsp:cNvSpPr/>
      </dsp:nvSpPr>
      <dsp:spPr>
        <a:xfrm>
          <a:off x="4360805" y="2737452"/>
          <a:ext cx="2800623" cy="2045027"/>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ES" sz="1300" kern="1200" smtClean="0"/>
            <a:t>Diccionario Jurídico Consultor Magno, (Goldstein, 2008) establece que: “ El juicio ordinario es un proceso de conocimientos, común y plenario, en cuanto a la forma y funciones asignadas por la ley, en el que se tramitan todas aquellas contiendas judiciales que no tuviesen señaladas una tramitación especial”.</a:t>
          </a:r>
          <a:endParaRPr lang="es-ES" sz="1300" kern="1200" dirty="0"/>
        </a:p>
      </dsp:txBody>
      <dsp:txXfrm>
        <a:off x="4460635" y="2837282"/>
        <a:ext cx="2600963" cy="18453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80925-0DDA-4862-A0B7-DB080F5A4B00}">
      <dsp:nvSpPr>
        <dsp:cNvPr id="0" name=""/>
        <dsp:cNvSpPr/>
      </dsp:nvSpPr>
      <dsp:spPr>
        <a:xfrm>
          <a:off x="3913710" y="860940"/>
          <a:ext cx="91440" cy="1258664"/>
        </a:xfrm>
        <a:custGeom>
          <a:avLst/>
          <a:gdLst/>
          <a:ahLst/>
          <a:cxnLst/>
          <a:rect l="0" t="0" r="0" b="0"/>
          <a:pathLst>
            <a:path>
              <a:moveTo>
                <a:pt x="45720" y="0"/>
              </a:moveTo>
              <a:lnTo>
                <a:pt x="83703" y="1258664"/>
              </a:lnTo>
            </a:path>
          </a:pathLst>
        </a:custGeom>
        <a:noFill/>
        <a:ln w="2642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1A8469-238B-431E-8F21-12034B6B89FE}">
      <dsp:nvSpPr>
        <dsp:cNvPr id="0" name=""/>
        <dsp:cNvSpPr/>
      </dsp:nvSpPr>
      <dsp:spPr>
        <a:xfrm>
          <a:off x="3959430" y="860940"/>
          <a:ext cx="3100572" cy="2350437"/>
        </a:xfrm>
        <a:custGeom>
          <a:avLst/>
          <a:gdLst/>
          <a:ahLst/>
          <a:cxnLst/>
          <a:rect l="0" t="0" r="0" b="0"/>
          <a:pathLst>
            <a:path>
              <a:moveTo>
                <a:pt x="0" y="0"/>
              </a:moveTo>
              <a:lnTo>
                <a:pt x="0" y="2153155"/>
              </a:lnTo>
              <a:lnTo>
                <a:pt x="3100572" y="2153155"/>
              </a:lnTo>
              <a:lnTo>
                <a:pt x="3100572" y="2350437"/>
              </a:lnTo>
            </a:path>
          </a:pathLst>
        </a:custGeom>
        <a:noFill/>
        <a:ln w="2642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370873-E467-4E5E-9C1D-90E0F716DA36}">
      <dsp:nvSpPr>
        <dsp:cNvPr id="0" name=""/>
        <dsp:cNvSpPr/>
      </dsp:nvSpPr>
      <dsp:spPr>
        <a:xfrm>
          <a:off x="2232490" y="860940"/>
          <a:ext cx="1726940" cy="2367939"/>
        </a:xfrm>
        <a:custGeom>
          <a:avLst/>
          <a:gdLst/>
          <a:ahLst/>
          <a:cxnLst/>
          <a:rect l="0" t="0" r="0" b="0"/>
          <a:pathLst>
            <a:path>
              <a:moveTo>
                <a:pt x="1726940" y="0"/>
              </a:moveTo>
              <a:lnTo>
                <a:pt x="1726940" y="2170657"/>
              </a:lnTo>
              <a:lnTo>
                <a:pt x="0" y="2170657"/>
              </a:lnTo>
              <a:lnTo>
                <a:pt x="0" y="2367939"/>
              </a:lnTo>
            </a:path>
          </a:pathLst>
        </a:custGeom>
        <a:noFill/>
        <a:ln w="2642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E6A3C9-6387-4D8D-8BD0-A35BE1CDE541}">
      <dsp:nvSpPr>
        <dsp:cNvPr id="0" name=""/>
        <dsp:cNvSpPr/>
      </dsp:nvSpPr>
      <dsp:spPr>
        <a:xfrm>
          <a:off x="3959430" y="860940"/>
          <a:ext cx="757236" cy="2523433"/>
        </a:xfrm>
        <a:custGeom>
          <a:avLst/>
          <a:gdLst/>
          <a:ahLst/>
          <a:cxnLst/>
          <a:rect l="0" t="0" r="0" b="0"/>
          <a:pathLst>
            <a:path>
              <a:moveTo>
                <a:pt x="0" y="0"/>
              </a:moveTo>
              <a:lnTo>
                <a:pt x="0" y="2326152"/>
              </a:lnTo>
              <a:lnTo>
                <a:pt x="757236" y="2326152"/>
              </a:lnTo>
              <a:lnTo>
                <a:pt x="757236" y="2523433"/>
              </a:lnTo>
            </a:path>
          </a:pathLst>
        </a:custGeom>
        <a:noFill/>
        <a:ln w="2642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9E8BE-BEE0-4CEC-891C-9ACF2A7054CE}">
      <dsp:nvSpPr>
        <dsp:cNvPr id="0" name=""/>
        <dsp:cNvSpPr/>
      </dsp:nvSpPr>
      <dsp:spPr>
        <a:xfrm>
          <a:off x="2685319" y="15448"/>
          <a:ext cx="2548221" cy="845491"/>
        </a:xfrm>
        <a:prstGeom prst="rect">
          <a:avLst/>
        </a:prstGeom>
        <a:solidFill>
          <a:schemeClr val="lt1">
            <a:hueOff val="0"/>
            <a:satOff val="0"/>
            <a:lumOff val="0"/>
            <a:alphaOff val="0"/>
          </a:schemeClr>
        </a:solidFill>
        <a:ln w="2642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119308" numCol="1" spcCol="1270" anchor="ctr" anchorCtr="0">
          <a:noAutofit/>
        </a:bodyPr>
        <a:lstStyle/>
        <a:p>
          <a:pPr lvl="0" algn="ctr" defTabSz="666750">
            <a:lnSpc>
              <a:spcPct val="90000"/>
            </a:lnSpc>
            <a:spcBef>
              <a:spcPct val="0"/>
            </a:spcBef>
            <a:spcAft>
              <a:spcPct val="35000"/>
            </a:spcAft>
          </a:pPr>
          <a:r>
            <a:rPr lang="es-EC" sz="1500" kern="1200" dirty="0" smtClean="0"/>
            <a:t>PRESCRIPCIÓN</a:t>
          </a:r>
          <a:endParaRPr lang="es-EC" sz="1500" kern="1200" dirty="0"/>
        </a:p>
      </dsp:txBody>
      <dsp:txXfrm>
        <a:off x="2685319" y="15448"/>
        <a:ext cx="2548221" cy="845491"/>
      </dsp:txXfrm>
    </dsp:sp>
    <dsp:sp modelId="{C58FBC8E-D306-4DE5-8D08-162604B9F3C5}">
      <dsp:nvSpPr>
        <dsp:cNvPr id="0" name=""/>
        <dsp:cNvSpPr/>
      </dsp:nvSpPr>
      <dsp:spPr>
        <a:xfrm>
          <a:off x="2603369" y="695847"/>
          <a:ext cx="3331547" cy="629361"/>
        </a:xfrm>
        <a:prstGeom prst="rect">
          <a:avLst/>
        </a:prstGeom>
        <a:solidFill>
          <a:schemeClr val="accent2">
            <a:alpha val="90000"/>
            <a:tint val="4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33020" bIns="8255" numCol="1" spcCol="1270" anchor="ctr" anchorCtr="0">
          <a:noAutofit/>
        </a:bodyPr>
        <a:lstStyle/>
        <a:p>
          <a:pPr lvl="0" algn="just" defTabSz="577850">
            <a:lnSpc>
              <a:spcPct val="90000"/>
            </a:lnSpc>
            <a:spcBef>
              <a:spcPct val="0"/>
            </a:spcBef>
            <a:spcAft>
              <a:spcPct val="35000"/>
            </a:spcAft>
          </a:pPr>
          <a:r>
            <a:rPr lang="es-EC" sz="1300" kern="1200" dirty="0" smtClean="0"/>
            <a:t>LEY DE LAS DOCE TABLAS </a:t>
          </a:r>
        </a:p>
        <a:p>
          <a:pPr lvl="0" algn="just" defTabSz="577850">
            <a:lnSpc>
              <a:spcPct val="90000"/>
            </a:lnSpc>
            <a:spcBef>
              <a:spcPct val="0"/>
            </a:spcBef>
            <a:spcAft>
              <a:spcPct val="35000"/>
            </a:spcAft>
          </a:pPr>
          <a:r>
            <a:rPr lang="es-EC" sz="1300" kern="1200" dirty="0" smtClean="0"/>
            <a:t>(Ciudadanos Romanos) </a:t>
          </a:r>
          <a:endParaRPr lang="es-EC" sz="1300" kern="1200" dirty="0"/>
        </a:p>
      </dsp:txBody>
      <dsp:txXfrm>
        <a:off x="2603369" y="695847"/>
        <a:ext cx="3331547" cy="629361"/>
      </dsp:txXfrm>
    </dsp:sp>
    <dsp:sp modelId="{61EEFFAF-662F-46A9-855E-E06BB2D58A93}">
      <dsp:nvSpPr>
        <dsp:cNvPr id="0" name=""/>
        <dsp:cNvSpPr/>
      </dsp:nvSpPr>
      <dsp:spPr>
        <a:xfrm>
          <a:off x="3456387" y="3384373"/>
          <a:ext cx="2520558" cy="1254388"/>
        </a:xfrm>
        <a:prstGeom prst="rect">
          <a:avLst/>
        </a:prstGeom>
        <a:solidFill>
          <a:schemeClr val="lt1">
            <a:hueOff val="0"/>
            <a:satOff val="0"/>
            <a:lumOff val="0"/>
            <a:alphaOff val="0"/>
          </a:schemeClr>
        </a:solidFill>
        <a:ln w="2642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119308" numCol="1" spcCol="1270" anchor="ctr" anchorCtr="0">
          <a:noAutofit/>
        </a:bodyPr>
        <a:lstStyle/>
        <a:p>
          <a:pPr lvl="0" algn="just" defTabSz="533400">
            <a:lnSpc>
              <a:spcPct val="90000"/>
            </a:lnSpc>
            <a:spcBef>
              <a:spcPct val="0"/>
            </a:spcBef>
            <a:spcAft>
              <a:spcPct val="35000"/>
            </a:spcAft>
          </a:pPr>
          <a:r>
            <a:rPr lang="es-MX" sz="1200" kern="1200" dirty="0" smtClean="0"/>
            <a:t>1.- No se podría prescribir las cosas que fueron sustraídas.</a:t>
          </a:r>
          <a:endParaRPr lang="es-EC" sz="1200" kern="1200" dirty="0" smtClean="0"/>
        </a:p>
        <a:p>
          <a:pPr lvl="0" algn="just" defTabSz="533400">
            <a:lnSpc>
              <a:spcPct val="90000"/>
            </a:lnSpc>
            <a:spcBef>
              <a:spcPct val="0"/>
            </a:spcBef>
            <a:spcAft>
              <a:spcPct val="35000"/>
            </a:spcAft>
          </a:pPr>
          <a:r>
            <a:rPr lang="es-MX" sz="1200" kern="1200" dirty="0" smtClean="0"/>
            <a:t>2.- La venta de la posesión de mala fe.</a:t>
          </a:r>
          <a:endParaRPr lang="es-EC" sz="1200" kern="1200" dirty="0" smtClean="0"/>
        </a:p>
        <a:p>
          <a:pPr lvl="0" algn="just" defTabSz="533400">
            <a:lnSpc>
              <a:spcPct val="90000"/>
            </a:lnSpc>
            <a:spcBef>
              <a:spcPct val="0"/>
            </a:spcBef>
            <a:spcAft>
              <a:spcPct val="35000"/>
            </a:spcAft>
          </a:pPr>
          <a:r>
            <a:rPr lang="es-MX" sz="1200" kern="1200" dirty="0" smtClean="0"/>
            <a:t>3.- Los bienes de propiedad del Estado.</a:t>
          </a:r>
          <a:endParaRPr lang="es-EC" sz="1200" kern="1200" dirty="0"/>
        </a:p>
      </dsp:txBody>
      <dsp:txXfrm>
        <a:off x="3456387" y="3384373"/>
        <a:ext cx="2520558" cy="1254388"/>
      </dsp:txXfrm>
    </dsp:sp>
    <dsp:sp modelId="{098D8466-5279-4582-99CA-40DB60E71D56}">
      <dsp:nvSpPr>
        <dsp:cNvPr id="0" name=""/>
        <dsp:cNvSpPr/>
      </dsp:nvSpPr>
      <dsp:spPr>
        <a:xfrm>
          <a:off x="3891686" y="4737587"/>
          <a:ext cx="1469694" cy="281830"/>
        </a:xfrm>
        <a:prstGeom prst="rect">
          <a:avLst/>
        </a:prstGeom>
        <a:solidFill>
          <a:schemeClr val="accent2">
            <a:alpha val="90000"/>
            <a:tint val="4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lvl="0" algn="r" defTabSz="533400">
            <a:lnSpc>
              <a:spcPct val="90000"/>
            </a:lnSpc>
            <a:spcBef>
              <a:spcPct val="0"/>
            </a:spcBef>
            <a:spcAft>
              <a:spcPct val="35000"/>
            </a:spcAft>
          </a:pPr>
          <a:r>
            <a:rPr lang="es-MX" sz="1200" kern="1200" dirty="0" smtClean="0"/>
            <a:t>Derecho Justiniano </a:t>
          </a:r>
          <a:endParaRPr lang="es-EC" sz="1200" kern="1200" dirty="0"/>
        </a:p>
      </dsp:txBody>
      <dsp:txXfrm>
        <a:off x="3891686" y="4737587"/>
        <a:ext cx="1469694" cy="281830"/>
      </dsp:txXfrm>
    </dsp:sp>
    <dsp:sp modelId="{8028CBE7-76FE-4444-9D96-0113811A4EDC}">
      <dsp:nvSpPr>
        <dsp:cNvPr id="0" name=""/>
        <dsp:cNvSpPr/>
      </dsp:nvSpPr>
      <dsp:spPr>
        <a:xfrm>
          <a:off x="1069520" y="3228879"/>
          <a:ext cx="2325938" cy="1297272"/>
        </a:xfrm>
        <a:prstGeom prst="rect">
          <a:avLst/>
        </a:prstGeom>
        <a:solidFill>
          <a:schemeClr val="lt1">
            <a:hueOff val="0"/>
            <a:satOff val="0"/>
            <a:lumOff val="0"/>
            <a:alphaOff val="0"/>
          </a:schemeClr>
        </a:solidFill>
        <a:ln w="2642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119308" numCol="1" spcCol="1270" anchor="ctr" anchorCtr="0">
          <a:noAutofit/>
        </a:bodyPr>
        <a:lstStyle/>
        <a:p>
          <a:pPr lvl="0" algn="just" defTabSz="533400">
            <a:lnSpc>
              <a:spcPct val="90000"/>
            </a:lnSpc>
            <a:spcBef>
              <a:spcPct val="0"/>
            </a:spcBef>
            <a:spcAft>
              <a:spcPct val="35000"/>
            </a:spcAft>
          </a:pPr>
          <a:r>
            <a:rPr lang="es-MX" sz="1200" kern="1200" dirty="0" smtClean="0"/>
            <a:t>Un modo originario de adquirir el dominio de una propiedad o de una cosa por medio de la posesión, pero esta debe ser ininterrumpida por tiempo determinado.</a:t>
          </a:r>
          <a:endParaRPr lang="es-EC" sz="1200" kern="1200" dirty="0"/>
        </a:p>
      </dsp:txBody>
      <dsp:txXfrm>
        <a:off x="1069520" y="3228879"/>
        <a:ext cx="2325938" cy="1297272"/>
      </dsp:txXfrm>
    </dsp:sp>
    <dsp:sp modelId="{F308D566-8940-4ACB-B706-65CDB51EA3E2}">
      <dsp:nvSpPr>
        <dsp:cNvPr id="0" name=""/>
        <dsp:cNvSpPr/>
      </dsp:nvSpPr>
      <dsp:spPr>
        <a:xfrm>
          <a:off x="1974362" y="4738700"/>
          <a:ext cx="1469694" cy="281830"/>
        </a:xfrm>
        <a:prstGeom prst="rect">
          <a:avLst/>
        </a:prstGeom>
        <a:solidFill>
          <a:schemeClr val="accent2">
            <a:alpha val="90000"/>
            <a:tint val="4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9525" rIns="38100" bIns="9525" numCol="1" spcCol="1270" anchor="ctr" anchorCtr="0">
          <a:noAutofit/>
        </a:bodyPr>
        <a:lstStyle/>
        <a:p>
          <a:pPr lvl="0" algn="r" defTabSz="666750">
            <a:lnSpc>
              <a:spcPct val="90000"/>
            </a:lnSpc>
            <a:spcBef>
              <a:spcPct val="0"/>
            </a:spcBef>
            <a:spcAft>
              <a:spcPct val="35000"/>
            </a:spcAft>
          </a:pPr>
          <a:r>
            <a:rPr lang="es-EC" sz="1500" kern="1200" dirty="0" smtClean="0"/>
            <a:t>Justiniano (528)</a:t>
          </a:r>
          <a:endParaRPr lang="es-EC" sz="1500" kern="1200" dirty="0"/>
        </a:p>
      </dsp:txBody>
      <dsp:txXfrm>
        <a:off x="1974362" y="4738700"/>
        <a:ext cx="1469694" cy="281830"/>
      </dsp:txXfrm>
    </dsp:sp>
    <dsp:sp modelId="{94A9BED1-C6FD-4CF1-9CDD-31C2E717F9A3}">
      <dsp:nvSpPr>
        <dsp:cNvPr id="0" name=""/>
        <dsp:cNvSpPr/>
      </dsp:nvSpPr>
      <dsp:spPr>
        <a:xfrm>
          <a:off x="6052176" y="3211377"/>
          <a:ext cx="2015653" cy="2625286"/>
        </a:xfrm>
        <a:prstGeom prst="rect">
          <a:avLst/>
        </a:prstGeom>
        <a:solidFill>
          <a:schemeClr val="lt1">
            <a:hueOff val="0"/>
            <a:satOff val="0"/>
            <a:lumOff val="0"/>
            <a:alphaOff val="0"/>
          </a:schemeClr>
        </a:solidFill>
        <a:ln w="2642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119308" numCol="1" spcCol="1270" anchor="ctr" anchorCtr="0">
          <a:noAutofit/>
        </a:bodyPr>
        <a:lstStyle/>
        <a:p>
          <a:pPr lvl="0" algn="just" defTabSz="577850">
            <a:lnSpc>
              <a:spcPct val="90000"/>
            </a:lnSpc>
            <a:spcBef>
              <a:spcPct val="0"/>
            </a:spcBef>
            <a:spcAft>
              <a:spcPct val="35000"/>
            </a:spcAft>
          </a:pPr>
          <a:r>
            <a:rPr lang="es-MX" sz="1300" kern="1200" dirty="0" smtClean="0"/>
            <a:t>: “Prescripción es un modo de adquirir las cosas ajenas, o de extinguir la acciones y derechos ajenos; por haberse poseído las cosas, o no haberse ejercido dichas acciones y derechos, durante cierto tiempo, y concurriendo los demás requisitos legales. Una acción o derecho se dice que prescribe cuando se extingue por la prescripción”. </a:t>
          </a:r>
          <a:endParaRPr lang="es-EC" sz="1300" kern="1200" dirty="0"/>
        </a:p>
      </dsp:txBody>
      <dsp:txXfrm>
        <a:off x="6052176" y="3211377"/>
        <a:ext cx="2015653" cy="2625286"/>
      </dsp:txXfrm>
    </dsp:sp>
    <dsp:sp modelId="{D608662B-12BA-4D95-AFF8-989368E404D5}">
      <dsp:nvSpPr>
        <dsp:cNvPr id="0" name=""/>
        <dsp:cNvSpPr/>
      </dsp:nvSpPr>
      <dsp:spPr>
        <a:xfrm>
          <a:off x="4392487" y="5328591"/>
          <a:ext cx="1633565" cy="701341"/>
        </a:xfrm>
        <a:prstGeom prst="rect">
          <a:avLst/>
        </a:prstGeom>
        <a:solidFill>
          <a:schemeClr val="accent2">
            <a:alpha val="90000"/>
            <a:tint val="4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25400" bIns="6350" numCol="1" spcCol="1270" anchor="ctr" anchorCtr="0">
          <a:noAutofit/>
        </a:bodyPr>
        <a:lstStyle/>
        <a:p>
          <a:pPr lvl="0" algn="just" defTabSz="444500">
            <a:lnSpc>
              <a:spcPct val="90000"/>
            </a:lnSpc>
            <a:spcBef>
              <a:spcPct val="0"/>
            </a:spcBef>
            <a:spcAft>
              <a:spcPct val="35000"/>
            </a:spcAft>
          </a:pPr>
          <a:r>
            <a:rPr lang="es-MX" sz="1000" kern="1200" smtClean="0"/>
            <a:t>Código Civil en el título XI del libro IV define a la prescripción en el Art. 2392</a:t>
          </a:r>
          <a:endParaRPr lang="es-EC" sz="1000" kern="1200" dirty="0"/>
        </a:p>
      </dsp:txBody>
      <dsp:txXfrm>
        <a:off x="4392487" y="5328591"/>
        <a:ext cx="1633565" cy="701341"/>
      </dsp:txXfrm>
    </dsp:sp>
    <dsp:sp modelId="{C6A06793-9965-4DB9-B8A8-2F9EF4A67B18}">
      <dsp:nvSpPr>
        <dsp:cNvPr id="0" name=""/>
        <dsp:cNvSpPr/>
      </dsp:nvSpPr>
      <dsp:spPr>
        <a:xfrm>
          <a:off x="12729" y="1571083"/>
          <a:ext cx="3984684" cy="1097042"/>
        </a:xfrm>
        <a:prstGeom prst="rect">
          <a:avLst/>
        </a:prstGeom>
        <a:solidFill>
          <a:schemeClr val="lt1">
            <a:hueOff val="0"/>
            <a:satOff val="0"/>
            <a:lumOff val="0"/>
            <a:alphaOff val="0"/>
          </a:schemeClr>
        </a:solidFill>
        <a:ln w="2642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119308" numCol="1" spcCol="1270" anchor="ctr" anchorCtr="0">
          <a:noAutofit/>
        </a:bodyPr>
        <a:lstStyle/>
        <a:p>
          <a:pPr lvl="0" algn="just" defTabSz="622300">
            <a:lnSpc>
              <a:spcPct val="90000"/>
            </a:lnSpc>
            <a:spcBef>
              <a:spcPct val="0"/>
            </a:spcBef>
            <a:spcAft>
              <a:spcPct val="35000"/>
            </a:spcAft>
          </a:pPr>
          <a:r>
            <a:rPr lang="es-ES" sz="1400" kern="1200" dirty="0" smtClean="0"/>
            <a:t>Es un modo adquirir el dominio de una cosa mediante la posesión continuada por cierto tiempo</a:t>
          </a:r>
          <a:endParaRPr lang="es-EC" sz="1400" kern="1200" dirty="0"/>
        </a:p>
      </dsp:txBody>
      <dsp:txXfrm>
        <a:off x="12729" y="1571083"/>
        <a:ext cx="3984684" cy="1097042"/>
      </dsp:txXfrm>
    </dsp:sp>
    <dsp:sp modelId="{E9453356-EC42-4E76-A5B7-77C64F8E2B55}">
      <dsp:nvSpPr>
        <dsp:cNvPr id="0" name=""/>
        <dsp:cNvSpPr/>
      </dsp:nvSpPr>
      <dsp:spPr>
        <a:xfrm>
          <a:off x="1589621" y="2503152"/>
          <a:ext cx="1469694" cy="281830"/>
        </a:xfrm>
        <a:prstGeom prst="rect">
          <a:avLst/>
        </a:prstGeom>
        <a:solidFill>
          <a:schemeClr val="accent2">
            <a:alpha val="90000"/>
            <a:tint val="40000"/>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r" defTabSz="622300">
            <a:lnSpc>
              <a:spcPct val="90000"/>
            </a:lnSpc>
            <a:spcBef>
              <a:spcPct val="0"/>
            </a:spcBef>
            <a:spcAft>
              <a:spcPct val="35000"/>
            </a:spcAft>
          </a:pPr>
          <a:r>
            <a:rPr lang="es-ES" sz="1400" kern="1200" dirty="0" err="1" smtClean="0"/>
            <a:t>Escriche</a:t>
          </a:r>
          <a:r>
            <a:rPr lang="es-ES" sz="1400" kern="1200" dirty="0" smtClean="0"/>
            <a:t> </a:t>
          </a:r>
          <a:endParaRPr lang="es-EC" sz="1400" kern="1200" dirty="0"/>
        </a:p>
      </dsp:txBody>
      <dsp:txXfrm>
        <a:off x="1589621" y="2503152"/>
        <a:ext cx="1469694" cy="2818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65498-33D8-4FFF-B3F5-12D64D9CC169}">
      <dsp:nvSpPr>
        <dsp:cNvPr id="0" name=""/>
        <dsp:cNvSpPr/>
      </dsp:nvSpPr>
      <dsp:spPr>
        <a:xfrm>
          <a:off x="182" y="345367"/>
          <a:ext cx="1684520" cy="1350782"/>
        </a:xfrm>
        <a:prstGeom prst="ellipse">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C" sz="1800" b="1" kern="1200" dirty="0" smtClean="0">
              <a:solidFill>
                <a:schemeClr val="tx1"/>
              </a:solidFill>
            </a:rPr>
            <a:t>TRÁMITE</a:t>
          </a:r>
          <a:r>
            <a:rPr lang="es-EC" sz="1100" kern="1200" dirty="0" smtClean="0">
              <a:solidFill>
                <a:schemeClr val="tx1"/>
              </a:solidFill>
            </a:rPr>
            <a:t> </a:t>
          </a:r>
          <a:endParaRPr lang="es-EC" sz="1100" kern="1200" dirty="0">
            <a:solidFill>
              <a:schemeClr val="tx1"/>
            </a:solidFill>
          </a:endParaRPr>
        </a:p>
      </dsp:txBody>
      <dsp:txXfrm>
        <a:off x="246874" y="543184"/>
        <a:ext cx="1191136" cy="955148"/>
      </dsp:txXfrm>
    </dsp:sp>
    <dsp:sp modelId="{61DCA02B-DCEE-465D-975D-10F9012B500C}">
      <dsp:nvSpPr>
        <dsp:cNvPr id="0" name=""/>
        <dsp:cNvSpPr/>
      </dsp:nvSpPr>
      <dsp:spPr>
        <a:xfrm rot="10800000">
          <a:off x="606055" y="1874275"/>
          <a:ext cx="472774" cy="361915"/>
        </a:xfrm>
        <a:prstGeom prst="triangl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F88C5A-7387-4AD6-8D87-350E2DBA55E3}">
      <dsp:nvSpPr>
        <dsp:cNvPr id="0" name=""/>
        <dsp:cNvSpPr/>
      </dsp:nvSpPr>
      <dsp:spPr>
        <a:xfrm>
          <a:off x="172718" y="2393829"/>
          <a:ext cx="1339448" cy="900972"/>
        </a:xfrm>
        <a:prstGeom prst="ellipse">
          <a:avLst/>
        </a:prstGeom>
        <a:solidFill>
          <a:schemeClr val="accent5">
            <a:hueOff val="267998"/>
            <a:satOff val="-1863"/>
            <a:lumOff val="-235"/>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smtClean="0">
              <a:solidFill>
                <a:schemeClr val="tx1"/>
              </a:solidFill>
            </a:rPr>
            <a:t>DEMANDA </a:t>
          </a:r>
        </a:p>
        <a:p>
          <a:pPr lvl="0" algn="ctr" defTabSz="444500">
            <a:lnSpc>
              <a:spcPct val="90000"/>
            </a:lnSpc>
            <a:spcBef>
              <a:spcPct val="0"/>
            </a:spcBef>
            <a:spcAft>
              <a:spcPct val="35000"/>
            </a:spcAft>
          </a:pPr>
          <a:r>
            <a:rPr lang="es-EC" sz="1000" kern="1200" dirty="0" smtClean="0">
              <a:solidFill>
                <a:schemeClr val="tx1"/>
              </a:solidFill>
            </a:rPr>
            <a:t>ART. 142-143</a:t>
          </a:r>
          <a:endParaRPr lang="es-EC" sz="1000" kern="1200" dirty="0">
            <a:solidFill>
              <a:schemeClr val="tx1"/>
            </a:solidFill>
          </a:endParaRPr>
        </a:p>
      </dsp:txBody>
      <dsp:txXfrm>
        <a:off x="368876" y="2525773"/>
        <a:ext cx="947132" cy="637084"/>
      </dsp:txXfrm>
    </dsp:sp>
    <dsp:sp modelId="{49B74DA2-C6E2-4518-B0EF-F6C005A1916F}">
      <dsp:nvSpPr>
        <dsp:cNvPr id="0" name=""/>
        <dsp:cNvSpPr/>
      </dsp:nvSpPr>
      <dsp:spPr>
        <a:xfrm rot="10800000">
          <a:off x="606055" y="3538351"/>
          <a:ext cx="472774" cy="361915"/>
        </a:xfrm>
        <a:prstGeom prst="triangle">
          <a:avLst/>
        </a:prstGeom>
        <a:solidFill>
          <a:schemeClr val="accent5">
            <a:hueOff val="297775"/>
            <a:satOff val="-2070"/>
            <a:lumOff val="-26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1B692F-E13F-4760-8EE7-E83B04484901}">
      <dsp:nvSpPr>
        <dsp:cNvPr id="0" name=""/>
        <dsp:cNvSpPr/>
      </dsp:nvSpPr>
      <dsp:spPr>
        <a:xfrm>
          <a:off x="207590" y="4123329"/>
          <a:ext cx="1269704" cy="1089086"/>
        </a:xfrm>
        <a:prstGeom prst="ellipse">
          <a:avLst/>
        </a:prstGeom>
        <a:solidFill>
          <a:schemeClr val="accent5">
            <a:hueOff val="535995"/>
            <a:satOff val="-3727"/>
            <a:lumOff val="-471"/>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smtClean="0">
              <a:solidFill>
                <a:schemeClr val="tx1"/>
              </a:solidFill>
            </a:rPr>
            <a:t>CALIFICAÓN</a:t>
          </a:r>
          <a:endParaRPr lang="es-EC" sz="1000" kern="1200" dirty="0">
            <a:solidFill>
              <a:schemeClr val="tx1"/>
            </a:solidFill>
          </a:endParaRPr>
        </a:p>
      </dsp:txBody>
      <dsp:txXfrm>
        <a:off x="393534" y="4282822"/>
        <a:ext cx="897816" cy="770100"/>
      </dsp:txXfrm>
    </dsp:sp>
    <dsp:sp modelId="{17E8953A-DD21-4D49-AC9A-F76CB42F159D}">
      <dsp:nvSpPr>
        <dsp:cNvPr id="0" name=""/>
        <dsp:cNvSpPr/>
      </dsp:nvSpPr>
      <dsp:spPr>
        <a:xfrm rot="5400000">
          <a:off x="1692550" y="4486915"/>
          <a:ext cx="472774" cy="361915"/>
        </a:xfrm>
        <a:prstGeom prst="triangle">
          <a:avLst/>
        </a:prstGeom>
        <a:solidFill>
          <a:schemeClr val="accent5">
            <a:hueOff val="595550"/>
            <a:satOff val="-4141"/>
            <a:lumOff val="-52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317396-7055-4749-AA6B-D31677DE6730}">
      <dsp:nvSpPr>
        <dsp:cNvPr id="0" name=""/>
        <dsp:cNvSpPr/>
      </dsp:nvSpPr>
      <dsp:spPr>
        <a:xfrm>
          <a:off x="2360094" y="4217386"/>
          <a:ext cx="1559636" cy="900972"/>
        </a:xfrm>
        <a:prstGeom prst="ellipse">
          <a:avLst/>
        </a:prstGeom>
        <a:solidFill>
          <a:schemeClr val="accent5">
            <a:hueOff val="803993"/>
            <a:satOff val="-5590"/>
            <a:lumOff val="-706"/>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a:lnSpc>
              <a:spcPct val="90000"/>
            </a:lnSpc>
            <a:spcBef>
              <a:spcPct val="0"/>
            </a:spcBef>
            <a:spcAft>
              <a:spcPct val="35000"/>
            </a:spcAft>
          </a:pPr>
          <a:r>
            <a:rPr lang="es-EC" sz="1000" kern="1200" dirty="0" smtClean="0">
              <a:solidFill>
                <a:schemeClr val="tx1"/>
              </a:solidFill>
            </a:rPr>
            <a:t>INSCRIPCIÓN EN EL REGISTRO DE PROPIEDAD</a:t>
          </a:r>
          <a:endParaRPr lang="es-EC" sz="1000" kern="1200" dirty="0">
            <a:solidFill>
              <a:schemeClr val="tx1"/>
            </a:solidFill>
          </a:endParaRPr>
        </a:p>
      </dsp:txBody>
      <dsp:txXfrm>
        <a:off x="2588497" y="4349330"/>
        <a:ext cx="1102830" cy="637084"/>
      </dsp:txXfrm>
    </dsp:sp>
    <dsp:sp modelId="{6069C78C-4456-4CB1-8887-C89C8DFD5E63}">
      <dsp:nvSpPr>
        <dsp:cNvPr id="0" name=""/>
        <dsp:cNvSpPr/>
      </dsp:nvSpPr>
      <dsp:spPr>
        <a:xfrm>
          <a:off x="2903526" y="3615837"/>
          <a:ext cx="472774" cy="361915"/>
        </a:xfrm>
        <a:prstGeom prst="triangle">
          <a:avLst/>
        </a:prstGeom>
        <a:solidFill>
          <a:schemeClr val="accent5">
            <a:hueOff val="893326"/>
            <a:satOff val="-6211"/>
            <a:lumOff val="-78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641796-A22E-4B30-B4D1-8E36C75D5DA0}">
      <dsp:nvSpPr>
        <dsp:cNvPr id="0" name=""/>
        <dsp:cNvSpPr/>
      </dsp:nvSpPr>
      <dsp:spPr>
        <a:xfrm>
          <a:off x="2425077" y="2291943"/>
          <a:ext cx="1429671" cy="1104745"/>
        </a:xfrm>
        <a:prstGeom prst="ellipse">
          <a:avLst/>
        </a:prstGeom>
        <a:solidFill>
          <a:schemeClr val="accent5">
            <a:hueOff val="1071991"/>
            <a:satOff val="-7454"/>
            <a:lumOff val="-94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just" defTabSz="355600">
            <a:lnSpc>
              <a:spcPct val="90000"/>
            </a:lnSpc>
            <a:spcBef>
              <a:spcPct val="0"/>
            </a:spcBef>
            <a:spcAft>
              <a:spcPct val="35000"/>
            </a:spcAft>
          </a:pPr>
          <a:r>
            <a:rPr lang="es-EC" sz="800" kern="1200" dirty="0" smtClean="0">
              <a:solidFill>
                <a:schemeClr val="tx1"/>
              </a:solidFill>
            </a:rPr>
            <a:t>CITACIÓN A LOS </a:t>
          </a:r>
          <a:r>
            <a:rPr lang="es-EC" sz="1000" kern="1200" dirty="0" smtClean="0">
              <a:solidFill>
                <a:schemeClr val="tx1"/>
              </a:solidFill>
            </a:rPr>
            <a:t>DEMANDADOS</a:t>
          </a:r>
          <a:r>
            <a:rPr lang="es-EC" sz="800" kern="1200" dirty="0" smtClean="0">
              <a:solidFill>
                <a:schemeClr val="tx1"/>
              </a:solidFill>
            </a:rPr>
            <a:t> </a:t>
          </a:r>
          <a:endParaRPr lang="es-EC" sz="800" kern="1200" dirty="0">
            <a:solidFill>
              <a:schemeClr val="tx1"/>
            </a:solidFill>
          </a:endParaRPr>
        </a:p>
      </dsp:txBody>
      <dsp:txXfrm>
        <a:off x="2634447" y="2453729"/>
        <a:ext cx="1010931" cy="781173"/>
      </dsp:txXfrm>
    </dsp:sp>
    <dsp:sp modelId="{D88CEADE-8C83-4D7A-850F-811EB35927BC}">
      <dsp:nvSpPr>
        <dsp:cNvPr id="0" name=""/>
        <dsp:cNvSpPr/>
      </dsp:nvSpPr>
      <dsp:spPr>
        <a:xfrm>
          <a:off x="2903526" y="1759313"/>
          <a:ext cx="472774" cy="361915"/>
        </a:xfrm>
        <a:prstGeom prst="triangle">
          <a:avLst/>
        </a:prstGeom>
        <a:solidFill>
          <a:schemeClr val="accent5">
            <a:hueOff val="1191101"/>
            <a:satOff val="-8282"/>
            <a:lumOff val="-104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23F59E-F3A0-4EB0-A5B7-2E74CA205361}">
      <dsp:nvSpPr>
        <dsp:cNvPr id="0" name=""/>
        <dsp:cNvSpPr/>
      </dsp:nvSpPr>
      <dsp:spPr>
        <a:xfrm>
          <a:off x="2425077" y="432433"/>
          <a:ext cx="1429671" cy="1176651"/>
        </a:xfrm>
        <a:prstGeom prst="ellipse">
          <a:avLst/>
        </a:prstGeom>
        <a:solidFill>
          <a:schemeClr val="accent5">
            <a:hueOff val="1339988"/>
            <a:satOff val="-9317"/>
            <a:lumOff val="-1177"/>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a:lnSpc>
              <a:spcPct val="90000"/>
            </a:lnSpc>
            <a:spcBef>
              <a:spcPct val="0"/>
            </a:spcBef>
            <a:spcAft>
              <a:spcPct val="35000"/>
            </a:spcAft>
          </a:pPr>
          <a:r>
            <a:rPr lang="es-EC" sz="1000" kern="1200" dirty="0" smtClean="0">
              <a:solidFill>
                <a:schemeClr val="tx1"/>
              </a:solidFill>
            </a:rPr>
            <a:t>CONTESTACIÓN </a:t>
          </a:r>
        </a:p>
        <a:p>
          <a:pPr lvl="0" algn="just" defTabSz="444500">
            <a:lnSpc>
              <a:spcPct val="90000"/>
            </a:lnSpc>
            <a:spcBef>
              <a:spcPct val="0"/>
            </a:spcBef>
            <a:spcAft>
              <a:spcPct val="35000"/>
            </a:spcAft>
          </a:pPr>
          <a:r>
            <a:rPr lang="es-EC" sz="1000" kern="1200" dirty="0" smtClean="0">
              <a:solidFill>
                <a:schemeClr val="tx1"/>
              </a:solidFill>
            </a:rPr>
            <a:t>A LA DEMANDA</a:t>
          </a:r>
          <a:endParaRPr lang="es-EC" sz="1000" kern="1200" dirty="0">
            <a:solidFill>
              <a:schemeClr val="tx1"/>
            </a:solidFill>
          </a:endParaRPr>
        </a:p>
      </dsp:txBody>
      <dsp:txXfrm>
        <a:off x="2634447" y="604750"/>
        <a:ext cx="1010931" cy="832017"/>
      </dsp:txXfrm>
    </dsp:sp>
    <dsp:sp modelId="{46696DF1-693C-4285-8C7B-6619A8F7347F}">
      <dsp:nvSpPr>
        <dsp:cNvPr id="0" name=""/>
        <dsp:cNvSpPr/>
      </dsp:nvSpPr>
      <dsp:spPr>
        <a:xfrm rot="5400000">
          <a:off x="3998792" y="839801"/>
          <a:ext cx="472774" cy="361915"/>
        </a:xfrm>
        <a:prstGeom prst="triangle">
          <a:avLst/>
        </a:prstGeom>
        <a:solidFill>
          <a:schemeClr val="accent5">
            <a:hueOff val="1488876"/>
            <a:satOff val="-10352"/>
            <a:lumOff val="-130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06E47B-33AE-4BA2-A898-A55D246FC136}">
      <dsp:nvSpPr>
        <dsp:cNvPr id="0" name=""/>
        <dsp:cNvSpPr/>
      </dsp:nvSpPr>
      <dsp:spPr>
        <a:xfrm>
          <a:off x="4595123" y="570273"/>
          <a:ext cx="1587431" cy="900972"/>
        </a:xfrm>
        <a:prstGeom prst="ellipse">
          <a:avLst/>
        </a:prstGeom>
        <a:solidFill>
          <a:schemeClr val="accent5">
            <a:hueOff val="1607986"/>
            <a:satOff val="-11180"/>
            <a:lumOff val="-141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a:lnSpc>
              <a:spcPct val="90000"/>
            </a:lnSpc>
            <a:spcBef>
              <a:spcPct val="0"/>
            </a:spcBef>
            <a:spcAft>
              <a:spcPct val="35000"/>
            </a:spcAft>
          </a:pPr>
          <a:r>
            <a:rPr lang="es-EC" sz="1000" kern="1200" dirty="0" smtClean="0">
              <a:solidFill>
                <a:schemeClr val="tx1"/>
              </a:solidFill>
            </a:rPr>
            <a:t>CONVOCATORIA DE AUDIENCIA</a:t>
          </a:r>
          <a:endParaRPr lang="es-EC" sz="1000" kern="1200" dirty="0">
            <a:solidFill>
              <a:schemeClr val="tx1"/>
            </a:solidFill>
          </a:endParaRPr>
        </a:p>
      </dsp:txBody>
      <dsp:txXfrm>
        <a:off x="4827597" y="702217"/>
        <a:ext cx="1122483" cy="637084"/>
      </dsp:txXfrm>
    </dsp:sp>
    <dsp:sp modelId="{71F72841-E3A7-4996-81FD-E4386C39E6D3}">
      <dsp:nvSpPr>
        <dsp:cNvPr id="0" name=""/>
        <dsp:cNvSpPr/>
      </dsp:nvSpPr>
      <dsp:spPr>
        <a:xfrm rot="10800000">
          <a:off x="5152452" y="1761822"/>
          <a:ext cx="472774" cy="361915"/>
        </a:xfrm>
        <a:prstGeom prst="triangle">
          <a:avLst/>
        </a:prstGeom>
        <a:solidFill>
          <a:schemeClr val="accent5">
            <a:hueOff val="1786651"/>
            <a:satOff val="-12423"/>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8DC088-2D2F-4022-AD10-DC8A1AB29756}">
      <dsp:nvSpPr>
        <dsp:cNvPr id="0" name=""/>
        <dsp:cNvSpPr/>
      </dsp:nvSpPr>
      <dsp:spPr>
        <a:xfrm>
          <a:off x="4790080" y="2393829"/>
          <a:ext cx="1197518" cy="900972"/>
        </a:xfrm>
        <a:prstGeom prst="ellipse">
          <a:avLst/>
        </a:prstGeom>
        <a:solidFill>
          <a:schemeClr val="accent5">
            <a:hueOff val="1875984"/>
            <a:satOff val="-13044"/>
            <a:lumOff val="-1648"/>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smtClean="0">
              <a:solidFill>
                <a:schemeClr val="tx1"/>
              </a:solidFill>
            </a:rPr>
            <a:t>AUDIENCIA PRELIMINAR</a:t>
          </a:r>
          <a:endParaRPr lang="es-EC" sz="1000" kern="1200" dirty="0">
            <a:solidFill>
              <a:schemeClr val="tx1"/>
            </a:solidFill>
          </a:endParaRPr>
        </a:p>
      </dsp:txBody>
      <dsp:txXfrm>
        <a:off x="4965452" y="2525773"/>
        <a:ext cx="846774" cy="637084"/>
      </dsp:txXfrm>
    </dsp:sp>
    <dsp:sp modelId="{375D1F40-2455-4A79-BDC9-388DFC8957EC}">
      <dsp:nvSpPr>
        <dsp:cNvPr id="0" name=""/>
        <dsp:cNvSpPr/>
      </dsp:nvSpPr>
      <dsp:spPr>
        <a:xfrm rot="10800000">
          <a:off x="5152452" y="3585379"/>
          <a:ext cx="472774" cy="361915"/>
        </a:xfrm>
        <a:prstGeom prst="triangle">
          <a:avLst/>
        </a:prstGeom>
        <a:solidFill>
          <a:schemeClr val="accent5">
            <a:hueOff val="2084427"/>
            <a:satOff val="-14493"/>
            <a:lumOff val="-183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C6AABC-B066-42C5-A1ED-42845907B58B}">
      <dsp:nvSpPr>
        <dsp:cNvPr id="0" name=""/>
        <dsp:cNvSpPr/>
      </dsp:nvSpPr>
      <dsp:spPr>
        <a:xfrm>
          <a:off x="4790080" y="4217386"/>
          <a:ext cx="1197518" cy="900972"/>
        </a:xfrm>
        <a:prstGeom prst="ellipse">
          <a:avLst/>
        </a:prstGeom>
        <a:solidFill>
          <a:schemeClr val="accent5">
            <a:hueOff val="2143982"/>
            <a:satOff val="-14907"/>
            <a:lumOff val="-18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EC" sz="800" kern="1200" dirty="0" smtClean="0">
              <a:solidFill>
                <a:schemeClr val="tx1"/>
              </a:solidFill>
            </a:rPr>
            <a:t>AUDIENCIA DE JUICIO</a:t>
          </a:r>
          <a:endParaRPr lang="es-EC" sz="800" kern="1200" dirty="0">
            <a:solidFill>
              <a:schemeClr val="tx1"/>
            </a:solidFill>
          </a:endParaRPr>
        </a:p>
      </dsp:txBody>
      <dsp:txXfrm>
        <a:off x="4965452" y="4349330"/>
        <a:ext cx="846774" cy="637084"/>
      </dsp:txXfrm>
    </dsp:sp>
    <dsp:sp modelId="{2CCA815B-32B1-4BF7-8470-E4E9A292CEB3}">
      <dsp:nvSpPr>
        <dsp:cNvPr id="0" name=""/>
        <dsp:cNvSpPr/>
      </dsp:nvSpPr>
      <dsp:spPr>
        <a:xfrm rot="5400000">
          <a:off x="6234944" y="4486915"/>
          <a:ext cx="472774" cy="361915"/>
        </a:xfrm>
        <a:prstGeom prst="triangle">
          <a:avLst/>
        </a:prstGeom>
        <a:solidFill>
          <a:schemeClr val="accent5">
            <a:hueOff val="2382202"/>
            <a:satOff val="-16564"/>
            <a:lumOff val="-209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8A190A-5222-4C34-90DF-56EF677AFB28}">
      <dsp:nvSpPr>
        <dsp:cNvPr id="0" name=""/>
        <dsp:cNvSpPr/>
      </dsp:nvSpPr>
      <dsp:spPr>
        <a:xfrm>
          <a:off x="6934578" y="4217386"/>
          <a:ext cx="1197518" cy="900972"/>
        </a:xfrm>
        <a:prstGeom prst="ellipse">
          <a:avLst/>
        </a:prstGeom>
        <a:solidFill>
          <a:schemeClr val="accent5">
            <a:hueOff val="2411979"/>
            <a:satOff val="-16771"/>
            <a:lumOff val="-2119"/>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EC" sz="800" kern="1200" dirty="0" smtClean="0">
              <a:solidFill>
                <a:schemeClr val="tx1"/>
              </a:solidFill>
            </a:rPr>
            <a:t>SENTENCIA EJECUTORIADA</a:t>
          </a:r>
          <a:endParaRPr lang="es-EC" sz="800" kern="1200" dirty="0">
            <a:solidFill>
              <a:schemeClr val="tx1"/>
            </a:solidFill>
          </a:endParaRPr>
        </a:p>
      </dsp:txBody>
      <dsp:txXfrm>
        <a:off x="7109950" y="4349330"/>
        <a:ext cx="846774" cy="637084"/>
      </dsp:txXfrm>
    </dsp:sp>
    <dsp:sp modelId="{B5E3F3E1-972D-48C0-AB2E-73C562C302DC}">
      <dsp:nvSpPr>
        <dsp:cNvPr id="0" name=""/>
        <dsp:cNvSpPr/>
      </dsp:nvSpPr>
      <dsp:spPr>
        <a:xfrm>
          <a:off x="7296950" y="3677346"/>
          <a:ext cx="472774" cy="361915"/>
        </a:xfrm>
        <a:prstGeom prst="triangle">
          <a:avLst/>
        </a:prstGeom>
        <a:solidFill>
          <a:schemeClr val="accent5">
            <a:hueOff val="2679977"/>
            <a:satOff val="-18634"/>
            <a:lumOff val="-235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F8A362-DAB9-4DD7-9469-3F9B7FEB9457}">
      <dsp:nvSpPr>
        <dsp:cNvPr id="0" name=""/>
        <dsp:cNvSpPr/>
      </dsp:nvSpPr>
      <dsp:spPr>
        <a:xfrm>
          <a:off x="6857946" y="2168924"/>
          <a:ext cx="1350782" cy="1350782"/>
        </a:xfrm>
        <a:prstGeom prst="ellipse">
          <a:avLst/>
        </a:prstGeom>
        <a:solidFill>
          <a:schemeClr val="accent5">
            <a:hueOff val="2679977"/>
            <a:satOff val="-18634"/>
            <a:lumOff val="-2354"/>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S" sz="1000" kern="1200" dirty="0" smtClean="0"/>
            <a:t> </a:t>
          </a:r>
          <a:r>
            <a:rPr lang="es-ES" sz="1000" kern="1200" dirty="0" smtClean="0">
              <a:solidFill>
                <a:schemeClr val="tx1"/>
              </a:solidFill>
            </a:rPr>
            <a:t>INSCRIPCIÓN DE LA SENTENCIA EN EL REGISTRO DE PROPIEDAD</a:t>
          </a:r>
          <a:endParaRPr lang="es-EC" sz="1000" kern="1200" dirty="0">
            <a:solidFill>
              <a:schemeClr val="tx1"/>
            </a:solidFill>
          </a:endParaRPr>
        </a:p>
      </dsp:txBody>
      <dsp:txXfrm>
        <a:off x="7055763" y="2366741"/>
        <a:ext cx="955148" cy="9551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44579"/>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sz="quarter" idx="1"/>
          </p:nvPr>
        </p:nvSpPr>
        <p:spPr>
          <a:xfrm>
            <a:off x="3884613" y="0"/>
            <a:ext cx="2971800" cy="444579"/>
          </a:xfrm>
          <a:prstGeom prst="rect">
            <a:avLst/>
          </a:prstGeom>
        </p:spPr>
        <p:txBody>
          <a:bodyPr vert="horz" lIns="91440" tIns="45720" rIns="91440" bIns="45720" rtlCol="0"/>
          <a:lstStyle>
            <a:lvl1pPr algn="r">
              <a:defRPr sz="1200"/>
            </a:lvl1pPr>
          </a:lstStyle>
          <a:p>
            <a:fld id="{C8FC5408-C5D0-4F3F-B66B-E5B5098F8F77}" type="datetimeFigureOut">
              <a:rPr lang="es-EC" smtClean="0"/>
              <a:t>01/12/2017</a:t>
            </a:fld>
            <a:endParaRPr lang="es-EC"/>
          </a:p>
        </p:txBody>
      </p:sp>
      <p:sp>
        <p:nvSpPr>
          <p:cNvPr id="4" name="3 Marcador de pie de página"/>
          <p:cNvSpPr>
            <a:spLocks noGrp="1"/>
          </p:cNvSpPr>
          <p:nvPr>
            <p:ph type="ftr" sz="quarter" idx="2"/>
          </p:nvPr>
        </p:nvSpPr>
        <p:spPr>
          <a:xfrm>
            <a:off x="0" y="8445466"/>
            <a:ext cx="2971800" cy="444579"/>
          </a:xfrm>
          <a:prstGeom prst="rect">
            <a:avLst/>
          </a:prstGeom>
        </p:spPr>
        <p:txBody>
          <a:bodyPr vert="horz" lIns="91440" tIns="45720" rIns="91440" bIns="45720" rtlCol="0" anchor="b"/>
          <a:lstStyle>
            <a:lvl1pPr algn="l">
              <a:defRPr sz="1200"/>
            </a:lvl1pPr>
          </a:lstStyle>
          <a:p>
            <a:endParaRPr lang="es-EC"/>
          </a:p>
        </p:txBody>
      </p:sp>
      <p:sp>
        <p:nvSpPr>
          <p:cNvPr id="5" name="4 Marcador de número de diapositiva"/>
          <p:cNvSpPr>
            <a:spLocks noGrp="1"/>
          </p:cNvSpPr>
          <p:nvPr>
            <p:ph type="sldNum" sz="quarter" idx="3"/>
          </p:nvPr>
        </p:nvSpPr>
        <p:spPr>
          <a:xfrm>
            <a:off x="3884613" y="8445466"/>
            <a:ext cx="2971800" cy="444579"/>
          </a:xfrm>
          <a:prstGeom prst="rect">
            <a:avLst/>
          </a:prstGeom>
        </p:spPr>
        <p:txBody>
          <a:bodyPr vert="horz" lIns="91440" tIns="45720" rIns="91440" bIns="45720" rtlCol="0" anchor="b"/>
          <a:lstStyle>
            <a:lvl1pPr algn="r">
              <a:defRPr sz="1200"/>
            </a:lvl1pPr>
          </a:lstStyle>
          <a:p>
            <a:fld id="{C228AE1C-079A-47C7-89D8-AAD818C37525}" type="slidenum">
              <a:rPr lang="es-EC" smtClean="0"/>
              <a:t>‹Nº›</a:t>
            </a:fld>
            <a:endParaRPr lang="es-EC"/>
          </a:p>
        </p:txBody>
      </p:sp>
    </p:spTree>
    <p:extLst>
      <p:ext uri="{BB962C8B-B14F-4D97-AF65-F5344CB8AC3E}">
        <p14:creationId xmlns:p14="http://schemas.microsoft.com/office/powerpoint/2010/main" val="4216763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CAD244-ACD5-4BC9-B4D6-C093899BEA90}" type="datetimeFigureOut">
              <a:rPr lang="es-EC" smtClean="0"/>
              <a:t>01/12/2017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1900C65-9AA8-4FD9-9EF2-2E018A9E749C}" type="slidenum">
              <a:rPr lang="es-EC" smtClean="0"/>
              <a:t>‹Nº›</a:t>
            </a:fld>
            <a:endParaRPr lang="es-EC"/>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AD244-ACD5-4BC9-B4D6-C093899BEA90}" type="datetimeFigureOut">
              <a:rPr lang="es-EC" smtClean="0"/>
              <a:t>01/12/2017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CAD244-ACD5-4BC9-B4D6-C093899BEA90}" type="datetimeFigureOut">
              <a:rPr lang="es-EC" smtClean="0"/>
              <a:t>01/12/2017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AD244-ACD5-4BC9-B4D6-C093899BEA90}" type="datetimeFigureOut">
              <a:rPr lang="es-EC" smtClean="0"/>
              <a:t>01/12/2017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CAD244-ACD5-4BC9-B4D6-C093899BEA90}" type="datetimeFigureOut">
              <a:rPr lang="es-EC" smtClean="0"/>
              <a:t>01/12/2017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1900C65-9AA8-4FD9-9EF2-2E018A9E749C}" type="slidenum">
              <a:rPr lang="es-EC" smtClean="0"/>
              <a:t>‹Nº›</a:t>
            </a:fld>
            <a:endParaRPr lang="es-EC"/>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CAD244-ACD5-4BC9-B4D6-C093899BEA90}" type="datetimeFigureOut">
              <a:rPr lang="es-EC" smtClean="0"/>
              <a:t>01/12/2017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7CAD244-ACD5-4BC9-B4D6-C093899BEA90}" type="datetimeFigureOut">
              <a:rPr lang="es-EC" smtClean="0"/>
              <a:t>01/12/2017</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71900C65-9AA8-4FD9-9EF2-2E018A9E749C}" type="slidenum">
              <a:rPr lang="es-EC" smtClean="0"/>
              <a:t>‹Nº›</a:t>
            </a:fld>
            <a:endParaRPr lang="es-EC"/>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7CAD244-ACD5-4BC9-B4D6-C093899BEA90}" type="datetimeFigureOut">
              <a:rPr lang="es-EC" smtClean="0"/>
              <a:t>01/12/2017</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AD244-ACD5-4BC9-B4D6-C093899BEA90}" type="datetimeFigureOut">
              <a:rPr lang="es-EC" smtClean="0"/>
              <a:t>01/12/2017</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7CAD244-ACD5-4BC9-B4D6-C093899BEA90}" type="datetimeFigureOut">
              <a:rPr lang="es-EC" smtClean="0"/>
              <a:t>01/12/2017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1900C65-9AA8-4FD9-9EF2-2E018A9E749C}" type="slidenum">
              <a:rPr lang="es-EC" smtClean="0"/>
              <a:t>‹Nº›</a:t>
            </a:fld>
            <a:endParaRPr lang="es-EC"/>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7CAD244-ACD5-4BC9-B4D6-C093899BEA90}" type="datetimeFigureOut">
              <a:rPr lang="es-EC" smtClean="0"/>
              <a:t>01/12/2017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1900C65-9AA8-4FD9-9EF2-2E018A9E749C}" type="slidenum">
              <a:rPr lang="es-EC" smtClean="0"/>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7CAD244-ACD5-4BC9-B4D6-C093899BEA90}" type="datetimeFigureOut">
              <a:rPr lang="es-EC" smtClean="0"/>
              <a:t>01/12/2017</a:t>
            </a:fld>
            <a:endParaRPr lang="es-EC"/>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EC"/>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1900C65-9AA8-4FD9-9EF2-2E018A9E749C}" type="slidenum">
              <a:rPr lang="es-EC" smtClean="0"/>
              <a:t>‹Nº›</a:t>
            </a:fld>
            <a:endParaRPr lang="es-EC"/>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diagramLayout" Target="../diagrams/layout8.xml"/><Relationship Id="rId7" Type="http://schemas.openxmlformats.org/officeDocument/2006/relationships/chart" Target="../charts/chart1.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C"/>
          </a:p>
        </p:txBody>
      </p:sp>
      <p:sp>
        <p:nvSpPr>
          <p:cNvPr id="5" name="Rectangle 3"/>
          <p:cNvSpPr>
            <a:spLocks noChangeArrowheads="1"/>
          </p:cNvSpPr>
          <p:nvPr/>
        </p:nvSpPr>
        <p:spPr bwMode="auto">
          <a:xfrm>
            <a:off x="845586" y="1906960"/>
            <a:ext cx="7452828"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C" sz="1600" b="1" i="0" u="none" strike="noStrike" cap="none" normalizeH="0" baseline="0" dirty="0" smtClean="0">
                <a:ln>
                  <a:noFill/>
                </a:ln>
                <a:solidFill>
                  <a:schemeClr val="tx1"/>
                </a:solidFill>
                <a:effectLst/>
                <a:latin typeface="Arial" pitchFamily="34" charset="0"/>
                <a:cs typeface="Arial" pitchFamily="34" charset="0"/>
              </a:rPr>
              <a:t>TEMA:</a:t>
            </a:r>
            <a:endParaRPr kumimoji="0" lang="es-EC"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“EFICACIA DEL SISTEMA ORAL EN EL JUICIO ORDINARIO DE PRESCRIPCIÓN EXTRAORDINARIA ADQUISITIVA DE DOMINIO EN EL CANTÓN LA TRONCAL, PERÍODO 2016”.</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EC" sz="160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EC" sz="160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AUTORES: Erg.</a:t>
            </a:r>
            <a:r>
              <a:rPr kumimoji="0" lang="es-MX" sz="16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DAYSE </a:t>
            </a: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GUADALUPE VILLA VALVERDE.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MX" sz="16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Msc</a:t>
            </a: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JULIO CESAR </a:t>
            </a:r>
            <a:r>
              <a:rPr kumimoji="0" lang="es-MX" sz="1600" b="1" i="0" u="none" strike="noStrike" cap="none" normalizeH="0" dirty="0" smtClean="0">
                <a:ln>
                  <a:noFill/>
                </a:ln>
                <a:solidFill>
                  <a:schemeClr val="tx1"/>
                </a:solidFill>
                <a:effectLst/>
                <a:latin typeface="Arial" pitchFamily="34" charset="0"/>
                <a:ea typeface="Calibri" pitchFamily="34" charset="0"/>
                <a:cs typeface="Arial" pitchFamily="34" charset="0"/>
              </a:rPr>
              <a:t> GARATE AMOROSO </a:t>
            </a:r>
          </a:p>
          <a:p>
            <a:pPr marL="0" marR="0" lvl="0" indent="0" algn="ctr" defTabSz="914400" rtl="0" eaLnBrk="0" fontAlgn="base" latinLnBrk="0" hangingPunct="0">
              <a:lnSpc>
                <a:spcPct val="100000"/>
              </a:lnSpc>
              <a:spcBef>
                <a:spcPct val="0"/>
              </a:spcBef>
              <a:spcAft>
                <a:spcPct val="0"/>
              </a:spcAft>
              <a:buClrTx/>
              <a:buSzTx/>
              <a:buFontTx/>
              <a:buNone/>
              <a:tabLst/>
            </a:pPr>
            <a:r>
              <a:rPr lang="es-MX" sz="1600" b="1" baseline="0" dirty="0" smtClean="0">
                <a:latin typeface="Arial" pitchFamily="34" charset="0"/>
                <a:ea typeface="Calibri" pitchFamily="34" charset="0"/>
                <a:cs typeface="Arial" pitchFamily="34" charset="0"/>
              </a:rPr>
              <a:t>           </a:t>
            </a:r>
            <a:r>
              <a:rPr lang="es-MX" sz="1600" b="1" baseline="0" dirty="0" err="1" smtClean="0">
                <a:latin typeface="Arial" pitchFamily="34" charset="0"/>
                <a:ea typeface="Calibri" pitchFamily="34" charset="0"/>
                <a:cs typeface="Arial" pitchFamily="34" charset="0"/>
              </a:rPr>
              <a:t>Msc</a:t>
            </a:r>
            <a:r>
              <a:rPr lang="es-MX" sz="1600" b="1" baseline="0" smtClean="0">
                <a:latin typeface="Arial" pitchFamily="34" charset="0"/>
                <a:ea typeface="Calibri" pitchFamily="34" charset="0"/>
                <a:cs typeface="Arial" pitchFamily="34" charset="0"/>
              </a:rPr>
              <a:t>.</a:t>
            </a:r>
            <a:r>
              <a:rPr lang="es-MX" sz="1600" b="1" smtClean="0">
                <a:latin typeface="Arial" pitchFamily="34" charset="0"/>
                <a:ea typeface="Calibri" pitchFamily="34" charset="0"/>
                <a:cs typeface="Arial" pitchFamily="34" charset="0"/>
              </a:rPr>
              <a:t> </a:t>
            </a:r>
            <a:r>
              <a:rPr lang="es-MX" sz="1600" b="1" dirty="0" smtClean="0">
                <a:latin typeface="Arial" pitchFamily="34" charset="0"/>
                <a:ea typeface="Calibri" pitchFamily="34" charset="0"/>
                <a:cs typeface="Arial" pitchFamily="34" charset="0"/>
              </a:rPr>
              <a:t>LUIS ERNESTO QUINDE QUIZPHI</a:t>
            </a:r>
            <a:endPar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C" sz="1600" b="1" dirty="0" smtClean="0">
                <a:latin typeface="Arial" pitchFamily="34" charset="0"/>
                <a:cs typeface="Arial" pitchFamily="34" charset="0"/>
              </a:rPr>
              <a:t>CUSCO, PERU </a:t>
            </a: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2017</a:t>
            </a:r>
            <a:endParaRPr kumimoji="0" 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p:txBody>
      </p:sp>
      <p:pic>
        <p:nvPicPr>
          <p:cNvPr id="6" name="5 Imagen" descr="https://lh6.googleusercontent.com/9iWnOSIFhSzcOKUFLCuxJObRDw92lK5qD9d3PRiefzbXIJNx0dHuCJEpGuRBWqVy3rfgossmKQ=w863"/>
          <p:cNvPicPr/>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8712968" cy="1400175"/>
          </a:xfrm>
          <a:prstGeom prst="rect">
            <a:avLst/>
          </a:prstGeom>
          <a:noFill/>
          <a:ln>
            <a:noFill/>
          </a:ln>
        </p:spPr>
      </p:pic>
    </p:spTree>
    <p:extLst>
      <p:ext uri="{BB962C8B-B14F-4D97-AF65-F5344CB8AC3E}">
        <p14:creationId xmlns:p14="http://schemas.microsoft.com/office/powerpoint/2010/main" val="3434687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76672"/>
            <a:ext cx="8640960" cy="646331"/>
          </a:xfrm>
          <a:prstGeom prst="rect">
            <a:avLst/>
          </a:prstGeom>
        </p:spPr>
        <p:txBody>
          <a:bodyPr wrap="square">
            <a:spAutoFit/>
          </a:bodyPr>
          <a:lstStyle/>
          <a:p>
            <a:pPr algn="ctr"/>
            <a:r>
              <a:rPr lang="es-ES" b="1" dirty="0" smtClean="0"/>
              <a:t>La </a:t>
            </a:r>
            <a:r>
              <a:rPr lang="es-ES" b="1" dirty="0"/>
              <a:t>oralidad en los Juicios Ordinarios según Código Orgánico General de Procesos</a:t>
            </a:r>
            <a:r>
              <a:rPr lang="es-ES" dirty="0" smtClean="0"/>
              <a:t>.</a:t>
            </a:r>
            <a:endParaRPr lang="es-ES" dirty="0"/>
          </a:p>
        </p:txBody>
      </p:sp>
      <p:graphicFrame>
        <p:nvGraphicFramePr>
          <p:cNvPr id="3" name="2 Diagrama"/>
          <p:cNvGraphicFramePr/>
          <p:nvPr>
            <p:extLst>
              <p:ext uri="{D42A27DB-BD31-4B8C-83A1-F6EECF244321}">
                <p14:modId xmlns:p14="http://schemas.microsoft.com/office/powerpoint/2010/main" val="1355785786"/>
              </p:ext>
            </p:extLst>
          </p:nvPr>
        </p:nvGraphicFramePr>
        <p:xfrm>
          <a:off x="539552" y="1268760"/>
          <a:ext cx="82089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040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1698388148"/>
              </p:ext>
            </p:extLst>
          </p:nvPr>
        </p:nvGraphicFramePr>
        <p:xfrm>
          <a:off x="539552" y="548680"/>
          <a:ext cx="820891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p:cNvSpPr/>
          <p:nvPr/>
        </p:nvSpPr>
        <p:spPr>
          <a:xfrm>
            <a:off x="1475656" y="1268760"/>
            <a:ext cx="2304256" cy="2880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C" sz="1300" dirty="0" smtClean="0"/>
              <a:t>«USUS O USUCAPIO»</a:t>
            </a:r>
            <a:endParaRPr lang="es-EC" sz="1300" dirty="0"/>
          </a:p>
        </p:txBody>
      </p:sp>
    </p:spTree>
    <p:extLst>
      <p:ext uri="{BB962C8B-B14F-4D97-AF65-F5344CB8AC3E}">
        <p14:creationId xmlns:p14="http://schemas.microsoft.com/office/powerpoint/2010/main" val="945089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2309140614"/>
              </p:ext>
            </p:extLst>
          </p:nvPr>
        </p:nvGraphicFramePr>
        <p:xfrm>
          <a:off x="395536" y="620688"/>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6965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18 Conector recto de flecha"/>
          <p:cNvCxnSpPr/>
          <p:nvPr/>
        </p:nvCxnSpPr>
        <p:spPr>
          <a:xfrm>
            <a:off x="1889677" y="2636912"/>
            <a:ext cx="375752"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0" name="19 Conector recto de flecha"/>
          <p:cNvCxnSpPr/>
          <p:nvPr/>
        </p:nvCxnSpPr>
        <p:spPr>
          <a:xfrm>
            <a:off x="1889677" y="3980288"/>
            <a:ext cx="375752"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aphicFrame>
        <p:nvGraphicFramePr>
          <p:cNvPr id="13" name="12 Diagrama"/>
          <p:cNvGraphicFramePr/>
          <p:nvPr>
            <p:extLst>
              <p:ext uri="{D42A27DB-BD31-4B8C-83A1-F6EECF244321}">
                <p14:modId xmlns:p14="http://schemas.microsoft.com/office/powerpoint/2010/main" val="72968007"/>
              </p:ext>
            </p:extLst>
          </p:nvPr>
        </p:nvGraphicFramePr>
        <p:xfrm>
          <a:off x="179512" y="692696"/>
          <a:ext cx="5040560" cy="5704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14 Rectángulo"/>
          <p:cNvSpPr/>
          <p:nvPr/>
        </p:nvSpPr>
        <p:spPr>
          <a:xfrm>
            <a:off x="5652120" y="1268760"/>
            <a:ext cx="322210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just"/>
            <a:r>
              <a:rPr lang="es-MX" sz="1200" b="1" dirty="0"/>
              <a:t>Los juicios de Prescripción Extraordinaria Adquisitiva de Dominio, cree Usted que es más rápido su procedimiento con el mecanismo oral?.</a:t>
            </a:r>
            <a:endParaRPr lang="es-EC" sz="1200" dirty="0"/>
          </a:p>
        </p:txBody>
      </p:sp>
      <p:sp>
        <p:nvSpPr>
          <p:cNvPr id="16" name="15 Rectángulo"/>
          <p:cNvSpPr/>
          <p:nvPr/>
        </p:nvSpPr>
        <p:spPr>
          <a:xfrm>
            <a:off x="5406146" y="389855"/>
            <a:ext cx="371405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s-MX" sz="1200" b="1" dirty="0" smtClean="0"/>
              <a:t>ENCUESTAS DE LOS SEÑORES JUECES Y ABOGADOS EN LIBRE EJERCICIO DE LA PROFESIÓN. </a:t>
            </a:r>
            <a:endParaRPr lang="es-EC" sz="1200" dirty="0"/>
          </a:p>
        </p:txBody>
      </p:sp>
      <p:graphicFrame>
        <p:nvGraphicFramePr>
          <p:cNvPr id="22" name="21 Gráfico"/>
          <p:cNvGraphicFramePr/>
          <p:nvPr>
            <p:extLst>
              <p:ext uri="{D42A27DB-BD31-4B8C-83A1-F6EECF244321}">
                <p14:modId xmlns:p14="http://schemas.microsoft.com/office/powerpoint/2010/main" val="537300657"/>
              </p:ext>
            </p:extLst>
          </p:nvPr>
        </p:nvGraphicFramePr>
        <p:xfrm>
          <a:off x="5428050" y="2276872"/>
          <a:ext cx="3651101" cy="202671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3" name="22 Gráfico"/>
          <p:cNvGraphicFramePr/>
          <p:nvPr>
            <p:extLst>
              <p:ext uri="{D42A27DB-BD31-4B8C-83A1-F6EECF244321}">
                <p14:modId xmlns:p14="http://schemas.microsoft.com/office/powerpoint/2010/main" val="3294841419"/>
              </p:ext>
            </p:extLst>
          </p:nvPr>
        </p:nvGraphicFramePr>
        <p:xfrm>
          <a:off x="5406146" y="4437112"/>
          <a:ext cx="3599986" cy="2181225"/>
        </p:xfrm>
        <a:graphic>
          <a:graphicData uri="http://schemas.openxmlformats.org/drawingml/2006/chart">
            <c:chart xmlns:c="http://schemas.openxmlformats.org/drawingml/2006/chart" xmlns:r="http://schemas.openxmlformats.org/officeDocument/2006/relationships" r:id="rId8"/>
          </a:graphicData>
        </a:graphic>
      </p:graphicFrame>
      <p:cxnSp>
        <p:nvCxnSpPr>
          <p:cNvPr id="24" name="23 Conector recto"/>
          <p:cNvCxnSpPr>
            <a:stCxn id="16" idx="2"/>
            <a:endCxn id="15" idx="0"/>
          </p:cNvCxnSpPr>
          <p:nvPr/>
        </p:nvCxnSpPr>
        <p:spPr>
          <a:xfrm>
            <a:off x="7263172" y="1036186"/>
            <a:ext cx="0" cy="232574"/>
          </a:xfrm>
          <a:prstGeom prst="line">
            <a:avLst/>
          </a:prstGeom>
        </p:spPr>
        <p:style>
          <a:lnRef idx="3">
            <a:schemeClr val="accent5"/>
          </a:lnRef>
          <a:fillRef idx="0">
            <a:schemeClr val="accent5"/>
          </a:fillRef>
          <a:effectRef idx="2">
            <a:schemeClr val="accent5"/>
          </a:effectRef>
          <a:fontRef idx="minor">
            <a:schemeClr val="tx1"/>
          </a:fontRef>
        </p:style>
      </p:cxnSp>
      <p:cxnSp>
        <p:nvCxnSpPr>
          <p:cNvPr id="28" name="27 Conector recto"/>
          <p:cNvCxnSpPr>
            <a:endCxn id="22" idx="0"/>
          </p:cNvCxnSpPr>
          <p:nvPr/>
        </p:nvCxnSpPr>
        <p:spPr>
          <a:xfrm>
            <a:off x="7250810" y="2099757"/>
            <a:ext cx="2790" cy="177115"/>
          </a:xfrm>
          <a:prstGeom prst="line">
            <a:avLst/>
          </a:prstGeom>
        </p:spPr>
        <p:style>
          <a:lnRef idx="3">
            <a:schemeClr val="accent5"/>
          </a:lnRef>
          <a:fillRef idx="0">
            <a:schemeClr val="accent5"/>
          </a:fillRef>
          <a:effectRef idx="2">
            <a:schemeClr val="accent5"/>
          </a:effectRef>
          <a:fontRef idx="minor">
            <a:schemeClr val="tx1"/>
          </a:fontRef>
        </p:style>
      </p:cxnSp>
      <p:cxnSp>
        <p:nvCxnSpPr>
          <p:cNvPr id="31" name="30 Conector recto de flecha"/>
          <p:cNvCxnSpPr/>
          <p:nvPr/>
        </p:nvCxnSpPr>
        <p:spPr>
          <a:xfrm>
            <a:off x="827584" y="6561348"/>
            <a:ext cx="446449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6" name="35 Conector recto"/>
          <p:cNvCxnSpPr/>
          <p:nvPr/>
        </p:nvCxnSpPr>
        <p:spPr>
          <a:xfrm flipV="1">
            <a:off x="827584" y="6309320"/>
            <a:ext cx="0" cy="252028"/>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568923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2806968444"/>
              </p:ext>
            </p:extLst>
          </p:nvPr>
        </p:nvGraphicFramePr>
        <p:xfrm>
          <a:off x="395536" y="620688"/>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p:cNvSpPr/>
          <p:nvPr/>
        </p:nvSpPr>
        <p:spPr>
          <a:xfrm>
            <a:off x="467544" y="188640"/>
            <a:ext cx="8352928" cy="584775"/>
          </a:xfrm>
          <a:prstGeom prst="rect">
            <a:avLst/>
          </a:prstGeom>
        </p:spPr>
        <p:txBody>
          <a:bodyPr wrap="square">
            <a:spAutoFit/>
          </a:bodyPr>
          <a:lstStyle/>
          <a:p>
            <a:pPr algn="just"/>
            <a:r>
              <a:rPr lang="es-ES" sz="1600" b="1" dirty="0" smtClean="0"/>
              <a:t>ANÁLISIS DEL JUICIO ORDINARIO DE PRESCRIPCIÓN EXTRAORDINARIA ADQUISITIVA DE DOMINIO SEGÚN CÓDIGO ORGÁNICO GENERAL DE PROCESOS</a:t>
            </a:r>
            <a:r>
              <a:rPr lang="es-ES" sz="1600" dirty="0" smtClean="0"/>
              <a:t>.</a:t>
            </a:r>
            <a:endParaRPr lang="es-ES" sz="1600" dirty="0"/>
          </a:p>
        </p:txBody>
      </p:sp>
    </p:spTree>
    <p:extLst>
      <p:ext uri="{BB962C8B-B14F-4D97-AF65-F5344CB8AC3E}">
        <p14:creationId xmlns:p14="http://schemas.microsoft.com/office/powerpoint/2010/main" val="3940607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58499" y="2348880"/>
            <a:ext cx="6158837" cy="1569660"/>
          </a:xfrm>
          <a:prstGeom prst="rect">
            <a:avLst/>
          </a:prstGeom>
        </p:spPr>
        <p:txBody>
          <a:bodyPr wrap="square">
            <a:spAutoFit/>
          </a:bodyPr>
          <a:lstStyle/>
          <a:p>
            <a:r>
              <a:rPr lang="es-MX" sz="9600" b="1" dirty="0" smtClean="0">
                <a:ln w="18000">
                  <a:solidFill>
                    <a:schemeClr val="accent2">
                      <a:satMod val="140000"/>
                    </a:schemeClr>
                  </a:solidFill>
                  <a:prstDash val="solid"/>
                  <a:miter lim="800000"/>
                </a:ln>
                <a:solidFill>
                  <a:srgbClr val="92D050"/>
                </a:solidFill>
                <a:effectLst>
                  <a:glow rad="139700">
                    <a:schemeClr val="accent2">
                      <a:satMod val="175000"/>
                      <a:alpha val="40000"/>
                    </a:schemeClr>
                  </a:glow>
                  <a:outerShdw blurRad="25500" dist="23000" dir="7020000" algn="tl">
                    <a:srgbClr val="000000">
                      <a:alpha val="50000"/>
                    </a:srgbClr>
                  </a:outerShdw>
                </a:effectLst>
                <a:latin typeface="Curlz MT" pitchFamily="82" charset="0"/>
              </a:rPr>
              <a:t>GRACIAS</a:t>
            </a:r>
            <a:endParaRPr lang="es-EC" sz="9600" b="1" dirty="0">
              <a:ln w="18000">
                <a:solidFill>
                  <a:schemeClr val="accent2">
                    <a:satMod val="140000"/>
                  </a:schemeClr>
                </a:solidFill>
                <a:prstDash val="solid"/>
                <a:miter lim="800000"/>
              </a:ln>
              <a:solidFill>
                <a:srgbClr val="92D050"/>
              </a:solidFill>
              <a:effectLst>
                <a:glow rad="139700">
                  <a:schemeClr val="accent2">
                    <a:satMod val="175000"/>
                    <a:alpha val="40000"/>
                  </a:schemeClr>
                </a:glow>
                <a:outerShdw blurRad="25500" dist="23000" dir="7020000" algn="tl">
                  <a:srgbClr val="000000">
                    <a:alpha val="50000"/>
                  </a:srgbClr>
                </a:outerShdw>
              </a:effectLst>
              <a:latin typeface="Curlz MT" pitchFamily="82" charset="0"/>
            </a:endParaRPr>
          </a:p>
        </p:txBody>
      </p:sp>
    </p:spTree>
    <p:extLst>
      <p:ext uri="{BB962C8B-B14F-4D97-AF65-F5344CB8AC3E}">
        <p14:creationId xmlns:p14="http://schemas.microsoft.com/office/powerpoint/2010/main" val="2461907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1916832"/>
            <a:ext cx="6174432" cy="2031325"/>
          </a:xfrm>
          <a:prstGeom prst="rect">
            <a:avLst/>
          </a:prstGeom>
        </p:spPr>
        <p:txBody>
          <a:bodyPr wrap="square">
            <a:spAutoFit/>
          </a:bodyPr>
          <a:lstStyle/>
          <a:p>
            <a:pPr lvl="0" algn="ctr" eaLnBrk="0" fontAlgn="base" hangingPunct="0">
              <a:spcBef>
                <a:spcPct val="0"/>
              </a:spcBef>
              <a:spcAft>
                <a:spcPct val="0"/>
              </a:spcAft>
            </a:pPr>
            <a:endParaRPr lang="es-EC" dirty="0">
              <a:latin typeface="Arial" pitchFamily="34" charset="0"/>
              <a:cs typeface="Arial" pitchFamily="34" charset="0"/>
            </a:endParaRPr>
          </a:p>
          <a:p>
            <a:pPr lvl="0" algn="ctr" eaLnBrk="0" fontAlgn="base" hangingPunct="0">
              <a:spcBef>
                <a:spcPct val="0"/>
              </a:spcBef>
              <a:spcAft>
                <a:spcPct val="0"/>
              </a:spcAft>
            </a:pPr>
            <a:r>
              <a:rPr lang="es-MX" b="1" dirty="0" smtClean="0">
                <a:latin typeface="Arial" pitchFamily="34" charset="0"/>
                <a:ea typeface="Calibri" pitchFamily="34" charset="0"/>
                <a:cs typeface="Arial" pitchFamily="34" charset="0"/>
              </a:rPr>
              <a:t>Titulo:</a:t>
            </a:r>
          </a:p>
          <a:p>
            <a:pPr lvl="0" algn="ctr" eaLnBrk="0" fontAlgn="base" hangingPunct="0">
              <a:spcBef>
                <a:spcPct val="0"/>
              </a:spcBef>
              <a:spcAft>
                <a:spcPct val="0"/>
              </a:spcAft>
            </a:pPr>
            <a:endParaRPr lang="es-MX" b="1" dirty="0" smtClean="0">
              <a:latin typeface="Arial" pitchFamily="34" charset="0"/>
              <a:ea typeface="Calibri" pitchFamily="34" charset="0"/>
              <a:cs typeface="Arial" pitchFamily="34" charset="0"/>
            </a:endParaRPr>
          </a:p>
          <a:p>
            <a:pPr lvl="0" algn="ctr" eaLnBrk="0" fontAlgn="base" hangingPunct="0">
              <a:spcBef>
                <a:spcPct val="0"/>
              </a:spcBef>
              <a:spcAft>
                <a:spcPct val="0"/>
              </a:spcAft>
            </a:pPr>
            <a:r>
              <a:rPr lang="es-MX" b="1" dirty="0" smtClean="0">
                <a:latin typeface="Arial" pitchFamily="34" charset="0"/>
                <a:ea typeface="Calibri" pitchFamily="34" charset="0"/>
                <a:cs typeface="Arial" pitchFamily="34" charset="0"/>
              </a:rPr>
              <a:t>“</a:t>
            </a:r>
            <a:r>
              <a:rPr lang="es-MX" b="1" dirty="0">
                <a:latin typeface="Arial" pitchFamily="34" charset="0"/>
                <a:ea typeface="Calibri" pitchFamily="34" charset="0"/>
                <a:cs typeface="Arial" pitchFamily="34" charset="0"/>
              </a:rPr>
              <a:t>EFICACIA DEL SISTEMA ORAL EN EL JUICIO ORDINARIO DE PRESCRIPCIÓN EXTRAORDINARIA ADQUISITIVA DE DOMINIO EN EL CANTÓN LA TRONCAL, PERÍODO 2016”.</a:t>
            </a:r>
          </a:p>
        </p:txBody>
      </p:sp>
    </p:spTree>
    <p:extLst>
      <p:ext uri="{BB962C8B-B14F-4D97-AF65-F5344CB8AC3E}">
        <p14:creationId xmlns:p14="http://schemas.microsoft.com/office/powerpoint/2010/main" val="369352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908720"/>
            <a:ext cx="8496944" cy="4493538"/>
          </a:xfrm>
          <a:prstGeom prst="rect">
            <a:avLst/>
          </a:prstGeom>
        </p:spPr>
        <p:txBody>
          <a:bodyPr wrap="square">
            <a:spAutoFit/>
          </a:bodyPr>
          <a:lstStyle/>
          <a:p>
            <a:pPr algn="ctr"/>
            <a:r>
              <a:rPr lang="es-ES" sz="2200" b="1" dirty="0" smtClean="0"/>
              <a:t>RESUMEN</a:t>
            </a:r>
          </a:p>
          <a:p>
            <a:pPr algn="ctr"/>
            <a:endParaRPr lang="es-ES" sz="2200" dirty="0"/>
          </a:p>
          <a:p>
            <a:pPr algn="just"/>
            <a:endParaRPr lang="es-MX" sz="2200" dirty="0"/>
          </a:p>
          <a:p>
            <a:pPr algn="just"/>
            <a:r>
              <a:rPr lang="es-MX" sz="2200" dirty="0" smtClean="0"/>
              <a:t>Analizar </a:t>
            </a:r>
            <a:r>
              <a:rPr lang="es-MX" sz="2200" dirty="0"/>
              <a:t>la aplicación adecuada de la celeridad en la administración de justicia en materia civil en el Cantón La Troncal, donde se determinará la incidencia de los juicios ordinarios; conociendo el tiempo que en se tramita los juicios ordinarios en sistema oral, con relación al sistema escrito y evaluar el nivel de noción del sistema oral en el juicio Prescripción Extraordinaria Adquisitiva de Dominio, por parte de quienes administran justicia, como son los Jueces en las causas que son impulsadas por los Abogados en libre ejercicio de la profesión, mediante el sistema de la oralidad. </a:t>
            </a:r>
            <a:endParaRPr lang="es-EC" sz="2200" dirty="0"/>
          </a:p>
        </p:txBody>
      </p:sp>
    </p:spTree>
    <p:extLst>
      <p:ext uri="{BB962C8B-B14F-4D97-AF65-F5344CB8AC3E}">
        <p14:creationId xmlns:p14="http://schemas.microsoft.com/office/powerpoint/2010/main" val="239849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99792" y="580124"/>
            <a:ext cx="3960440" cy="3600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C" sz="2400" dirty="0" smtClean="0"/>
              <a:t>OBJETIVOS</a:t>
            </a:r>
            <a:endParaRPr lang="es-EC" sz="2400" dirty="0"/>
          </a:p>
        </p:txBody>
      </p:sp>
      <p:sp>
        <p:nvSpPr>
          <p:cNvPr id="3" name="2 Rectángulo"/>
          <p:cNvSpPr/>
          <p:nvPr/>
        </p:nvSpPr>
        <p:spPr>
          <a:xfrm>
            <a:off x="336321" y="3861048"/>
            <a:ext cx="7992888"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s-MX" dirty="0"/>
              <a:t> </a:t>
            </a:r>
            <a:endParaRPr lang="es-EC" sz="2200" dirty="0"/>
          </a:p>
          <a:p>
            <a:r>
              <a:rPr lang="es-MX" sz="2200" dirty="0"/>
              <a:t> </a:t>
            </a:r>
            <a:r>
              <a:rPr lang="es-MX" sz="2200" dirty="0" smtClean="0"/>
              <a:t> </a:t>
            </a:r>
            <a:r>
              <a:rPr lang="es-MX" sz="2200" dirty="0"/>
              <a:t> </a:t>
            </a:r>
            <a:r>
              <a:rPr lang="es-MX" sz="2200" dirty="0" smtClean="0"/>
              <a:t>  </a:t>
            </a:r>
            <a:r>
              <a:rPr lang="es-MX" sz="2200" b="1" dirty="0" smtClean="0"/>
              <a:t>OBJETIVO </a:t>
            </a:r>
            <a:r>
              <a:rPr lang="es-MX" sz="2200" b="1" dirty="0"/>
              <a:t>ESPECÍFICOS</a:t>
            </a:r>
            <a:endParaRPr lang="es-EC" sz="2200" dirty="0"/>
          </a:p>
          <a:p>
            <a:r>
              <a:rPr lang="es-MX" sz="2200" b="1" dirty="0"/>
              <a:t> </a:t>
            </a:r>
            <a:endParaRPr lang="es-EC" sz="2200" dirty="0"/>
          </a:p>
          <a:p>
            <a:pPr marL="285750" lvl="0" indent="-285750" algn="just">
              <a:buFont typeface="Arial" pitchFamily="34" charset="0"/>
              <a:buChar char="•"/>
            </a:pPr>
            <a:r>
              <a:rPr lang="es-MX" sz="2200" dirty="0" smtClean="0"/>
              <a:t>Determinar.</a:t>
            </a:r>
            <a:endParaRPr lang="es-EC" sz="2200" dirty="0"/>
          </a:p>
          <a:p>
            <a:pPr marL="285750" lvl="0" indent="-285750" algn="just">
              <a:buFont typeface="Arial" charset="0"/>
              <a:buChar char="•"/>
            </a:pPr>
            <a:r>
              <a:rPr lang="es-MX" sz="2200" dirty="0" smtClean="0"/>
              <a:t>Establecer </a:t>
            </a:r>
          </a:p>
          <a:p>
            <a:pPr marL="285750" lvl="0" indent="-285750" algn="just">
              <a:buFont typeface="Arial" charset="0"/>
              <a:buChar char="•"/>
            </a:pPr>
            <a:r>
              <a:rPr lang="es-MX" sz="2200" dirty="0" smtClean="0"/>
              <a:t> Evaluar</a:t>
            </a:r>
            <a:endParaRPr lang="es-EC" sz="2200" dirty="0"/>
          </a:p>
        </p:txBody>
      </p:sp>
      <p:sp>
        <p:nvSpPr>
          <p:cNvPr id="4" name="3 Rectángulo"/>
          <p:cNvSpPr/>
          <p:nvPr/>
        </p:nvSpPr>
        <p:spPr>
          <a:xfrm>
            <a:off x="269776" y="1268760"/>
            <a:ext cx="8046640" cy="212365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1"/>
            <a:r>
              <a:rPr lang="es-MX" sz="2200" b="1" dirty="0"/>
              <a:t>OBJETIVO GENERAL</a:t>
            </a:r>
            <a:endParaRPr lang="es-EC" sz="2200" dirty="0"/>
          </a:p>
          <a:p>
            <a:r>
              <a:rPr lang="es-MX" sz="2200" b="1" dirty="0"/>
              <a:t> </a:t>
            </a:r>
            <a:endParaRPr lang="es-EC" sz="2200" dirty="0"/>
          </a:p>
          <a:p>
            <a:pPr algn="just"/>
            <a:r>
              <a:rPr lang="es-MX" sz="2200" dirty="0"/>
              <a:t>Analizar la eficacia del Sistema Oral, como mecanismo en el Juicio de Prescripción Extraordinaria Adquisitiva de Dominio, para una aplicación de la celeridad en la administración de justicia en materia civil en el Cantón La Troncal.</a:t>
            </a:r>
            <a:endParaRPr lang="es-EC" sz="2200" dirty="0"/>
          </a:p>
        </p:txBody>
      </p:sp>
    </p:spTree>
    <p:extLst>
      <p:ext uri="{BB962C8B-B14F-4D97-AF65-F5344CB8AC3E}">
        <p14:creationId xmlns:p14="http://schemas.microsoft.com/office/powerpoint/2010/main" val="240216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3535" y="404664"/>
            <a:ext cx="8424936" cy="6093976"/>
          </a:xfrm>
          <a:prstGeom prst="rect">
            <a:avLst/>
          </a:prstGeom>
        </p:spPr>
        <p:txBody>
          <a:bodyPr wrap="square">
            <a:spAutoFit/>
          </a:bodyPr>
          <a:lstStyle/>
          <a:p>
            <a:pPr algn="ctr"/>
            <a:endParaRPr lang="es-ES" sz="1600" b="1" dirty="0" smtClean="0"/>
          </a:p>
          <a:p>
            <a:pPr algn="ctr"/>
            <a:r>
              <a:rPr lang="es-ES" sz="2200" b="1" dirty="0" smtClean="0"/>
              <a:t>INTRODUCCIÒN</a:t>
            </a:r>
          </a:p>
          <a:p>
            <a:pPr algn="ctr"/>
            <a:endParaRPr lang="es-ES" sz="2200" b="1" dirty="0" smtClean="0"/>
          </a:p>
          <a:p>
            <a:pPr algn="just"/>
            <a:r>
              <a:rPr lang="es-ES" sz="2200" dirty="0" smtClean="0"/>
              <a:t>El </a:t>
            </a:r>
            <a:r>
              <a:rPr lang="es-ES" sz="2200" dirty="0"/>
              <a:t>eje principal de este trabajo de investigación es el Proceso Civil Oral o también denominado “juicio por audiencias”. </a:t>
            </a:r>
            <a:endParaRPr lang="es-ES" sz="2200" dirty="0" smtClean="0"/>
          </a:p>
          <a:p>
            <a:pPr algn="just"/>
            <a:r>
              <a:rPr lang="es-ES" sz="2200" dirty="0" smtClean="0"/>
              <a:t>En </a:t>
            </a:r>
            <a:r>
              <a:rPr lang="es-ES" sz="2200" dirty="0"/>
              <a:t>los Juicios Ordinarios de Prescripción Extraordinaria Adquisitiva de Dominio, que podríamos decir surge un mecanismo mixto, debido a que el Operador Judicial se convierte en un tercero en el proceso, ya que el dicta sentencia según la ley y según su sana critica, conforme las pruebas presentadas y evacuadas por las partes procesales. (Paredes, 2017)</a:t>
            </a:r>
          </a:p>
          <a:p>
            <a:pPr algn="just"/>
            <a:r>
              <a:rPr lang="es-ES" sz="2200" dirty="0"/>
              <a:t>La actual Constitución de Montecristi del 2008, en su Art. 168 numeral sexto establece “La sustanciación de los procesos en todas las materias, instancias, etapas y diligencias se llevará a cabo mediante el sistema oral, de acuerdo con los principios de concentración, contradicción y dispositivo” (ASAMBLEA CONSTITUYENTE, CONSTITUCION DE LA REPUBLICA DEL ECUADOR 2008, 2008</a:t>
            </a:r>
            <a:r>
              <a:rPr lang="es-ES" sz="2200" dirty="0" smtClean="0"/>
              <a:t>).</a:t>
            </a:r>
            <a:endParaRPr lang="es-ES" sz="2200" dirty="0"/>
          </a:p>
        </p:txBody>
      </p:sp>
    </p:spTree>
    <p:extLst>
      <p:ext uri="{BB962C8B-B14F-4D97-AF65-F5344CB8AC3E}">
        <p14:creationId xmlns:p14="http://schemas.microsoft.com/office/powerpoint/2010/main" val="2932232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1910006492"/>
              </p:ext>
            </p:extLst>
          </p:nvPr>
        </p:nvGraphicFramePr>
        <p:xfrm>
          <a:off x="1259632" y="332656"/>
          <a:ext cx="7272808" cy="5936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9636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12 Diagrama"/>
          <p:cNvGraphicFramePr/>
          <p:nvPr>
            <p:extLst>
              <p:ext uri="{D42A27DB-BD31-4B8C-83A1-F6EECF244321}">
                <p14:modId xmlns:p14="http://schemas.microsoft.com/office/powerpoint/2010/main" val="3740090718"/>
              </p:ext>
            </p:extLst>
          </p:nvPr>
        </p:nvGraphicFramePr>
        <p:xfrm>
          <a:off x="971600" y="692696"/>
          <a:ext cx="748883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48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3563156826"/>
              </p:ext>
            </p:extLst>
          </p:nvPr>
        </p:nvGraphicFramePr>
        <p:xfrm>
          <a:off x="467544" y="836712"/>
          <a:ext cx="806489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Rectángulo"/>
          <p:cNvSpPr/>
          <p:nvPr/>
        </p:nvSpPr>
        <p:spPr>
          <a:xfrm>
            <a:off x="683568" y="692696"/>
            <a:ext cx="7776864" cy="769441"/>
          </a:xfrm>
          <a:prstGeom prst="rect">
            <a:avLst/>
          </a:prstGeom>
        </p:spPr>
        <p:txBody>
          <a:bodyPr wrap="square">
            <a:spAutoFit/>
          </a:bodyPr>
          <a:lstStyle/>
          <a:p>
            <a:pPr algn="ctr"/>
            <a:r>
              <a:rPr lang="es-MX" sz="2200" b="1" dirty="0"/>
              <a:t>El Sistema Oral según la Constitución de la República del Ecuador.</a:t>
            </a:r>
            <a:endParaRPr lang="es-EC" sz="2200" dirty="0"/>
          </a:p>
        </p:txBody>
      </p:sp>
    </p:spTree>
    <p:extLst>
      <p:ext uri="{BB962C8B-B14F-4D97-AF65-F5344CB8AC3E}">
        <p14:creationId xmlns:p14="http://schemas.microsoft.com/office/powerpoint/2010/main" val="398757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129918837"/>
              </p:ext>
            </p:extLst>
          </p:nvPr>
        </p:nvGraphicFramePr>
        <p:xfrm>
          <a:off x="1043608" y="836712"/>
          <a:ext cx="763284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17139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1680</TotalTime>
  <Words>1338</Words>
  <Application>Microsoft Office PowerPoint</Application>
  <PresentationFormat>Presentación en pantalla (4:3)</PresentationFormat>
  <Paragraphs>149</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Claridad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53</cp:revision>
  <cp:lastPrinted>2017-07-19T13:53:51Z</cp:lastPrinted>
  <dcterms:created xsi:type="dcterms:W3CDTF">2017-07-04T15:58:00Z</dcterms:created>
  <dcterms:modified xsi:type="dcterms:W3CDTF">2017-12-01T13:28:57Z</dcterms:modified>
</cp:coreProperties>
</file>