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C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SAN%20ISIDORO\San%20isidoro%202016\PROYECTO%20SAN%20ISIDORO%202015\DESERCI&#211;N%20ESCOLAR%202016\ETAPA%201\COMPARATIVO%20SIMAT.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v>MATRICULADOS </c:v>
          </c:tx>
          <c:spPr>
            <a:ln w="22225" cap="rnd">
              <a:solidFill>
                <a:srgbClr val="C00000">
                  <a:alpha val="0"/>
                </a:srgbClr>
              </a:solidFill>
              <a:round/>
            </a:ln>
            <a:effectLst/>
          </c:spPr>
          <c:marker>
            <c:symbol val="diamond"/>
            <c:size val="15"/>
            <c:spPr>
              <a:solidFill>
                <a:srgbClr val="C00000"/>
              </a:solidFill>
              <a:ln w="9525">
                <a:solidFill>
                  <a:srgbClr val="C00000">
                    <a:alpha val="0"/>
                  </a:srgbClr>
                </a:solidFill>
                <a:round/>
              </a:ln>
              <a:effectLst/>
            </c:spPr>
          </c:marker>
          <c:dPt>
            <c:idx val="1"/>
            <c:marker>
              <c:symbol val="diamond"/>
              <c:size val="15"/>
              <c:spPr>
                <a:solidFill>
                  <a:srgbClr val="C00000"/>
                </a:solidFill>
                <a:ln w="9525">
                  <a:solidFill>
                    <a:srgbClr val="C00000">
                      <a:alpha val="0"/>
                    </a:srgbClr>
                  </a:solidFill>
                  <a:round/>
                </a:ln>
                <a:effectLst/>
              </c:spPr>
            </c:marker>
            <c:bubble3D val="0"/>
          </c:dPt>
          <c:dPt>
            <c:idx val="2"/>
            <c:marker>
              <c:symbol val="diamond"/>
              <c:size val="15"/>
              <c:spPr>
                <a:solidFill>
                  <a:srgbClr val="C00000"/>
                </a:solidFill>
                <a:ln w="9525">
                  <a:solidFill>
                    <a:srgbClr val="C00000">
                      <a:alpha val="0"/>
                    </a:srgbClr>
                  </a:solidFill>
                  <a:round/>
                </a:ln>
                <a:effectLst/>
              </c:spPr>
            </c:marker>
            <c:bubble3D val="0"/>
          </c:dPt>
          <c:cat>
            <c:numLit>
              <c:formatCode>General</c:formatCode>
              <c:ptCount val="3"/>
              <c:pt idx="0">
                <c:v>2013</c:v>
              </c:pt>
              <c:pt idx="1">
                <c:v>2014</c:v>
              </c:pt>
              <c:pt idx="2">
                <c:v>2015</c:v>
              </c:pt>
            </c:numLit>
          </c:cat>
          <c:val>
            <c:numRef>
              <c:f>'COMP 4'!$B$11:$D$11</c:f>
              <c:numCache>
                <c:formatCode>General</c:formatCode>
                <c:ptCount val="3"/>
                <c:pt idx="0">
                  <c:v>511</c:v>
                </c:pt>
                <c:pt idx="1">
                  <c:v>533</c:v>
                </c:pt>
                <c:pt idx="2">
                  <c:v>441</c:v>
                </c:pt>
              </c:numCache>
            </c:numRef>
          </c:val>
          <c:smooth val="0"/>
        </c:ser>
        <c:ser>
          <c:idx val="1"/>
          <c:order val="1"/>
          <c:tx>
            <c:v>REPROBADOS </c:v>
          </c:tx>
          <c:spPr>
            <a:ln w="22225" cap="rnd">
              <a:noFill/>
              <a:round/>
            </a:ln>
            <a:effectLst/>
          </c:spPr>
          <c:marker>
            <c:symbol val="square"/>
            <c:size val="11"/>
            <c:spPr>
              <a:solidFill>
                <a:schemeClr val="accent2">
                  <a:lumMod val="75000"/>
                </a:schemeClr>
              </a:solidFill>
              <a:ln w="9525">
                <a:noFill/>
                <a:round/>
              </a:ln>
              <a:effectLst/>
            </c:spPr>
          </c:marker>
          <c:cat>
            <c:numLit>
              <c:formatCode>General</c:formatCode>
              <c:ptCount val="3"/>
              <c:pt idx="0">
                <c:v>2013</c:v>
              </c:pt>
              <c:pt idx="1">
                <c:v>2014</c:v>
              </c:pt>
              <c:pt idx="2">
                <c:v>2015</c:v>
              </c:pt>
            </c:numLit>
          </c:cat>
          <c:val>
            <c:numRef>
              <c:f>'COMP 4'!$B$12:$D$12</c:f>
              <c:numCache>
                <c:formatCode>General</c:formatCode>
                <c:ptCount val="3"/>
                <c:pt idx="0">
                  <c:v>92</c:v>
                </c:pt>
                <c:pt idx="1">
                  <c:v>104</c:v>
                </c:pt>
                <c:pt idx="2">
                  <c:v>70</c:v>
                </c:pt>
              </c:numCache>
            </c:numRef>
          </c:val>
          <c:smooth val="0"/>
        </c:ser>
        <c:ser>
          <c:idx val="2"/>
          <c:order val="2"/>
          <c:tx>
            <c:v>RETIRADOS</c:v>
          </c:tx>
          <c:spPr>
            <a:ln w="22225" cap="rnd">
              <a:solidFill>
                <a:srgbClr val="00B050">
                  <a:alpha val="0"/>
                </a:srgbClr>
              </a:solidFill>
              <a:round/>
            </a:ln>
            <a:effectLst/>
          </c:spPr>
          <c:marker>
            <c:symbol val="triangle"/>
            <c:size val="14"/>
            <c:spPr>
              <a:solidFill>
                <a:schemeClr val="accent6">
                  <a:lumMod val="50000"/>
                </a:schemeClr>
              </a:solidFill>
              <a:ln w="9525">
                <a:solidFill>
                  <a:srgbClr val="00B050">
                    <a:alpha val="0"/>
                  </a:srgbClr>
                </a:solidFill>
                <a:round/>
              </a:ln>
              <a:effectLst/>
            </c:spPr>
          </c:marker>
          <c:cat>
            <c:numLit>
              <c:formatCode>General</c:formatCode>
              <c:ptCount val="3"/>
              <c:pt idx="0">
                <c:v>2013</c:v>
              </c:pt>
              <c:pt idx="1">
                <c:v>2014</c:v>
              </c:pt>
              <c:pt idx="2">
                <c:v>2015</c:v>
              </c:pt>
            </c:numLit>
          </c:cat>
          <c:val>
            <c:numRef>
              <c:f>'COMP 4'!$B$13:$D$13</c:f>
              <c:numCache>
                <c:formatCode>General</c:formatCode>
                <c:ptCount val="3"/>
                <c:pt idx="0">
                  <c:v>37</c:v>
                </c:pt>
                <c:pt idx="1">
                  <c:v>53</c:v>
                </c:pt>
                <c:pt idx="2">
                  <c:v>95</c:v>
                </c:pt>
              </c:numCache>
            </c:numRef>
          </c:val>
          <c:smooth val="0"/>
        </c:ser>
        <c:dLbls>
          <c:showLegendKey val="0"/>
          <c:showVal val="0"/>
          <c:showCatName val="0"/>
          <c:showSerName val="0"/>
          <c:showPercent val="0"/>
          <c:showBubbleSize val="0"/>
        </c:dLbls>
        <c:marker val="1"/>
        <c:smooth val="0"/>
        <c:axId val="396624632"/>
        <c:axId val="396625808"/>
      </c:lineChart>
      <c:catAx>
        <c:axId val="396624632"/>
        <c:scaling>
          <c:orientation val="minMax"/>
        </c:scaling>
        <c:delete val="0"/>
        <c:axPos val="b"/>
        <c:majorGridlines>
          <c:spPr>
            <a:ln w="9525" cap="flat" cmpd="sng" algn="ctr">
              <a:solidFill>
                <a:schemeClr val="tx1"/>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s-CO"/>
          </a:p>
        </c:txPr>
        <c:crossAx val="396625808"/>
        <c:crosses val="autoZero"/>
        <c:auto val="1"/>
        <c:lblAlgn val="ctr"/>
        <c:lblOffset val="100"/>
        <c:noMultiLvlLbl val="0"/>
      </c:catAx>
      <c:valAx>
        <c:axId val="396625808"/>
        <c:scaling>
          <c:orientation val="minMax"/>
        </c:scaling>
        <c:delete val="0"/>
        <c:axPos val="l"/>
        <c:title>
          <c:tx>
            <c:rich>
              <a:bodyPr rot="-5400000" spcFirstLastPara="1" vertOverflow="ellipsis" vert="horz" wrap="square" anchor="ctr" anchorCtr="1"/>
              <a:lstStyle/>
              <a:p>
                <a:pPr>
                  <a:defRPr sz="2000" b="0" i="0" u="none" strike="noStrike" kern="1200" cap="none" baseline="0">
                    <a:solidFill>
                      <a:sysClr val="windowText" lastClr="000000"/>
                    </a:solidFill>
                    <a:latin typeface="Garamond" panose="02020404030301010803" pitchFamily="18" charset="0"/>
                    <a:ea typeface="+mn-ea"/>
                    <a:cs typeface="+mn-cs"/>
                  </a:defRPr>
                </a:pPr>
                <a:r>
                  <a:rPr lang="en-US" sz="2000" cap="none">
                    <a:solidFill>
                      <a:sysClr val="windowText" lastClr="000000"/>
                    </a:solidFill>
                    <a:latin typeface="Garamond" panose="02020404030301010803" pitchFamily="18" charset="0"/>
                  </a:rPr>
                  <a:t>Total de estudiantes</a:t>
                </a:r>
              </a:p>
            </c:rich>
          </c:tx>
          <c:layout>
            <c:manualLayout>
              <c:xMode val="edge"/>
              <c:yMode val="edge"/>
              <c:x val="4.1211485271015161E-2"/>
              <c:y val="0.12652272895471361"/>
            </c:manualLayout>
          </c:layout>
          <c:overlay val="0"/>
          <c:spPr>
            <a:noFill/>
            <a:ln>
              <a:noFill/>
            </a:ln>
            <a:effectLst/>
          </c:spPr>
          <c:txPr>
            <a:bodyPr rot="-5400000" spcFirstLastPara="1" vertOverflow="ellipsis" vert="horz" wrap="square" anchor="ctr" anchorCtr="1"/>
            <a:lstStyle/>
            <a:p>
              <a:pPr>
                <a:defRPr sz="2000" b="0" i="0" u="none" strike="noStrike" kern="1200" cap="none" baseline="0">
                  <a:solidFill>
                    <a:sysClr val="windowText" lastClr="000000"/>
                  </a:solidFill>
                  <a:latin typeface="Garamond" panose="02020404030301010803" pitchFamily="18" charset="0"/>
                  <a:ea typeface="+mn-ea"/>
                  <a:cs typeface="+mn-cs"/>
                </a:defRPr>
              </a:pPr>
              <a:endParaRPr lang="es-CO"/>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aramond" panose="02020404030301010803" pitchFamily="18" charset="0"/>
                <a:ea typeface="+mn-ea"/>
                <a:cs typeface="+mn-cs"/>
              </a:defRPr>
            </a:pPr>
            <a:endParaRPr lang="es-CO"/>
          </a:p>
        </c:txPr>
        <c:crossAx val="396624632"/>
        <c:crosses val="autoZero"/>
        <c:crossBetween val="between"/>
      </c:valAx>
      <c:dTable>
        <c:showHorzBorder val="1"/>
        <c:showVertBorder val="1"/>
        <c:showOutline val="1"/>
        <c:showKeys val="1"/>
        <c:spPr>
          <a:noFill/>
          <a:ln w="9525">
            <a:solidFill>
              <a:schemeClr val="tx1"/>
            </a:solidFill>
          </a:ln>
          <a:effectLst/>
        </c:spPr>
        <c:txPr>
          <a:bodyPr rot="0" spcFirstLastPara="1" vertOverflow="ellipsis" vert="horz" wrap="square" anchor="ctr" anchorCtr="1"/>
          <a:lstStyle/>
          <a:p>
            <a:pPr rtl="0">
              <a:defRPr sz="1600" b="0" i="0" u="none" strike="noStrike" kern="1200" baseline="0">
                <a:solidFill>
                  <a:sysClr val="windowText" lastClr="000000"/>
                </a:solidFill>
                <a:latin typeface="Garamond" panose="02020404030301010803" pitchFamily="18" charset="0"/>
                <a:ea typeface="+mn-ea"/>
                <a:cs typeface="+mn-cs"/>
              </a:defRPr>
            </a:pPr>
            <a:endParaRPr lang="es-CO"/>
          </a:p>
        </c:txPr>
      </c:dTable>
      <c:spPr>
        <a:noFill/>
        <a:ln>
          <a:solidFill>
            <a:schemeClr val="bg1"/>
          </a:solidFill>
        </a:ln>
        <a:effectLst/>
      </c:spPr>
    </c:plotArea>
    <c:plotVisOnly val="1"/>
    <c:dispBlanksAs val="gap"/>
    <c:showDLblsOverMax val="0"/>
  </c:chart>
  <c:spPr>
    <a:solidFill>
      <a:schemeClr val="lt1"/>
    </a:solidFill>
    <a:ln w="9525" cap="flat" cmpd="sng" algn="ctr">
      <a:solidFill>
        <a:schemeClr val="bg1"/>
      </a:solidFill>
      <a:round/>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53C31C-6855-42C3-AE51-60C96C0AEFB6}" type="doc">
      <dgm:prSet loTypeId="urn:microsoft.com/office/officeart/2005/8/layout/pyramid2" loCatId="list" qsTypeId="urn:microsoft.com/office/officeart/2005/8/quickstyle/simple1" qsCatId="simple" csTypeId="urn:microsoft.com/office/officeart/2005/8/colors/accent6_2" csCatId="accent6" phldr="1"/>
      <dgm:spPr/>
    </dgm:pt>
    <dgm:pt modelId="{B5465E41-5990-449F-860F-ED3CCCB0716A}">
      <dgm:prSet phldrT="[Texto]"/>
      <dgm:spPr/>
      <dgm:t>
        <a:bodyPr/>
        <a:lstStyle/>
        <a:p>
          <a:r>
            <a:rPr lang="es-CO" b="1" dirty="0" smtClean="0">
              <a:solidFill>
                <a:schemeClr val="accent6">
                  <a:lumMod val="50000"/>
                </a:schemeClr>
              </a:solidFill>
            </a:rPr>
            <a:t>Considerar el estudio como algo valioso para la vida</a:t>
          </a:r>
          <a:endParaRPr lang="es-CO" b="1" dirty="0">
            <a:solidFill>
              <a:schemeClr val="accent6">
                <a:lumMod val="50000"/>
              </a:schemeClr>
            </a:solidFill>
          </a:endParaRPr>
        </a:p>
      </dgm:t>
    </dgm:pt>
    <dgm:pt modelId="{91AFBCDE-C782-4F84-8BB2-4B136C51409C}" type="parTrans" cxnId="{C9AC7783-F358-4263-992D-DFEA48F14AFA}">
      <dgm:prSet/>
      <dgm:spPr/>
      <dgm:t>
        <a:bodyPr/>
        <a:lstStyle/>
        <a:p>
          <a:endParaRPr lang="es-CO"/>
        </a:p>
      </dgm:t>
    </dgm:pt>
    <dgm:pt modelId="{2B9D0521-7DB3-4D45-82CA-0D8AFBA12D25}" type="sibTrans" cxnId="{C9AC7783-F358-4263-992D-DFEA48F14AFA}">
      <dgm:prSet/>
      <dgm:spPr/>
      <dgm:t>
        <a:bodyPr/>
        <a:lstStyle/>
        <a:p>
          <a:endParaRPr lang="es-CO"/>
        </a:p>
      </dgm:t>
    </dgm:pt>
    <dgm:pt modelId="{2419920C-EB52-46A0-B829-47C77E8ABA1B}">
      <dgm:prSet phldrT="[Texto]"/>
      <dgm:spPr/>
      <dgm:t>
        <a:bodyPr/>
        <a:lstStyle/>
        <a:p>
          <a:r>
            <a:rPr lang="es-CO" b="1" dirty="0" smtClean="0">
              <a:solidFill>
                <a:schemeClr val="accent6">
                  <a:lumMod val="50000"/>
                </a:schemeClr>
              </a:solidFill>
            </a:rPr>
            <a:t>La escuela promueve el desarrollo de la responsabilidad social y ciudadana</a:t>
          </a:r>
          <a:endParaRPr lang="es-CO" b="1" dirty="0">
            <a:solidFill>
              <a:schemeClr val="accent6">
                <a:lumMod val="50000"/>
              </a:schemeClr>
            </a:solidFill>
          </a:endParaRPr>
        </a:p>
      </dgm:t>
    </dgm:pt>
    <dgm:pt modelId="{9359AA91-C5EA-4F0B-8C90-E1A9E4C6DF5D}" type="parTrans" cxnId="{76EA3F5F-62B1-468C-B21E-C8B3CC9A5890}">
      <dgm:prSet/>
      <dgm:spPr/>
      <dgm:t>
        <a:bodyPr/>
        <a:lstStyle/>
        <a:p>
          <a:endParaRPr lang="es-CO"/>
        </a:p>
      </dgm:t>
    </dgm:pt>
    <dgm:pt modelId="{D0F3CD03-04D3-46B5-9019-D0818F5A80E0}" type="sibTrans" cxnId="{76EA3F5F-62B1-468C-B21E-C8B3CC9A5890}">
      <dgm:prSet/>
      <dgm:spPr/>
      <dgm:t>
        <a:bodyPr/>
        <a:lstStyle/>
        <a:p>
          <a:endParaRPr lang="es-CO"/>
        </a:p>
      </dgm:t>
    </dgm:pt>
    <dgm:pt modelId="{75E0C324-E0F0-41E9-8A04-1817B941B9D6}">
      <dgm:prSet phldrT="[Texto]"/>
      <dgm:spPr/>
      <dgm:t>
        <a:bodyPr/>
        <a:lstStyle/>
        <a:p>
          <a:r>
            <a:rPr lang="es-CO" b="1" dirty="0" smtClean="0">
              <a:solidFill>
                <a:schemeClr val="accent6">
                  <a:lumMod val="50000"/>
                </a:schemeClr>
              </a:solidFill>
            </a:rPr>
            <a:t>La mayor parte del tiempo disfruto estar en el colegio </a:t>
          </a:r>
          <a:endParaRPr lang="es-CO" b="1" dirty="0">
            <a:solidFill>
              <a:schemeClr val="accent6">
                <a:lumMod val="50000"/>
              </a:schemeClr>
            </a:solidFill>
          </a:endParaRPr>
        </a:p>
      </dgm:t>
    </dgm:pt>
    <dgm:pt modelId="{4F09E058-9CCF-4C8E-AD51-DA223B479014}" type="parTrans" cxnId="{BA1E7793-3E17-4C38-AA7F-D4D074DF1B40}">
      <dgm:prSet/>
      <dgm:spPr/>
      <dgm:t>
        <a:bodyPr/>
        <a:lstStyle/>
        <a:p>
          <a:endParaRPr lang="es-CO"/>
        </a:p>
      </dgm:t>
    </dgm:pt>
    <dgm:pt modelId="{F1B5D262-A1F0-4D57-9C57-CE14822D3A78}" type="sibTrans" cxnId="{BA1E7793-3E17-4C38-AA7F-D4D074DF1B40}">
      <dgm:prSet/>
      <dgm:spPr/>
      <dgm:t>
        <a:bodyPr/>
        <a:lstStyle/>
        <a:p>
          <a:endParaRPr lang="es-CO"/>
        </a:p>
      </dgm:t>
    </dgm:pt>
    <dgm:pt modelId="{6F6C8905-D669-46A6-8845-1BDD1BB22BA6}">
      <dgm:prSet/>
      <dgm:spPr/>
      <dgm:t>
        <a:bodyPr/>
        <a:lstStyle/>
        <a:p>
          <a:r>
            <a:rPr lang="es-CO" b="1" dirty="0" smtClean="0">
              <a:solidFill>
                <a:schemeClr val="accent6">
                  <a:lumMod val="50000"/>
                </a:schemeClr>
              </a:solidFill>
            </a:rPr>
            <a:t>Motivación para continuar con los estudios superiores </a:t>
          </a:r>
          <a:endParaRPr lang="es-CO" b="1" dirty="0">
            <a:solidFill>
              <a:schemeClr val="accent6">
                <a:lumMod val="50000"/>
              </a:schemeClr>
            </a:solidFill>
          </a:endParaRPr>
        </a:p>
      </dgm:t>
    </dgm:pt>
    <dgm:pt modelId="{CFD6CAE6-06FC-4B3C-8FB1-A01A348323B5}" type="parTrans" cxnId="{48D27262-E673-451C-AFAA-1F1F52EEB43D}">
      <dgm:prSet/>
      <dgm:spPr/>
      <dgm:t>
        <a:bodyPr/>
        <a:lstStyle/>
        <a:p>
          <a:endParaRPr lang="es-CO"/>
        </a:p>
      </dgm:t>
    </dgm:pt>
    <dgm:pt modelId="{62E26A18-07B3-4F7C-B2B6-329F07D017D3}" type="sibTrans" cxnId="{48D27262-E673-451C-AFAA-1F1F52EEB43D}">
      <dgm:prSet/>
      <dgm:spPr/>
      <dgm:t>
        <a:bodyPr/>
        <a:lstStyle/>
        <a:p>
          <a:endParaRPr lang="es-CO"/>
        </a:p>
      </dgm:t>
    </dgm:pt>
    <dgm:pt modelId="{070CB355-CD06-4C4D-B4D7-FD0C515D4CF1}">
      <dgm:prSet/>
      <dgm:spPr/>
      <dgm:t>
        <a:bodyPr/>
        <a:lstStyle/>
        <a:p>
          <a:r>
            <a:rPr lang="es-CO" b="1" dirty="0" smtClean="0">
              <a:solidFill>
                <a:schemeClr val="accent6">
                  <a:lumMod val="50000"/>
                </a:schemeClr>
              </a:solidFill>
            </a:rPr>
            <a:t>Los estudios aportan en la formación ética del estudiante </a:t>
          </a:r>
          <a:endParaRPr lang="es-CO" b="1" dirty="0">
            <a:solidFill>
              <a:schemeClr val="accent6">
                <a:lumMod val="50000"/>
              </a:schemeClr>
            </a:solidFill>
          </a:endParaRPr>
        </a:p>
      </dgm:t>
    </dgm:pt>
    <dgm:pt modelId="{5FAF8BFD-AC57-4EBB-8AD2-76924DC6B4E7}" type="parTrans" cxnId="{6B6D03D4-2A21-44F7-90C6-C0216A7555E7}">
      <dgm:prSet/>
      <dgm:spPr/>
      <dgm:t>
        <a:bodyPr/>
        <a:lstStyle/>
        <a:p>
          <a:endParaRPr lang="es-CO"/>
        </a:p>
      </dgm:t>
    </dgm:pt>
    <dgm:pt modelId="{6849521F-3C6D-4FEF-A74D-476B0F5FDB48}" type="sibTrans" cxnId="{6B6D03D4-2A21-44F7-90C6-C0216A7555E7}">
      <dgm:prSet/>
      <dgm:spPr/>
      <dgm:t>
        <a:bodyPr/>
        <a:lstStyle/>
        <a:p>
          <a:endParaRPr lang="es-CO"/>
        </a:p>
      </dgm:t>
    </dgm:pt>
    <dgm:pt modelId="{586930E7-F894-4C21-9158-973067F6E6F1}" type="pres">
      <dgm:prSet presAssocID="{CD53C31C-6855-42C3-AE51-60C96C0AEFB6}" presName="compositeShape" presStyleCnt="0">
        <dgm:presLayoutVars>
          <dgm:dir/>
          <dgm:resizeHandles/>
        </dgm:presLayoutVars>
      </dgm:prSet>
      <dgm:spPr/>
    </dgm:pt>
    <dgm:pt modelId="{C3D594C3-DF81-464A-B57B-59173F33A336}" type="pres">
      <dgm:prSet presAssocID="{CD53C31C-6855-42C3-AE51-60C96C0AEFB6}" presName="pyramid" presStyleLbl="node1" presStyleIdx="0" presStyleCnt="1"/>
      <dgm:spPr>
        <a:solidFill>
          <a:srgbClr val="97C777"/>
        </a:solidFill>
      </dgm:spPr>
    </dgm:pt>
    <dgm:pt modelId="{C6B382DE-7659-4B76-AB70-92DDEA8F7B42}" type="pres">
      <dgm:prSet presAssocID="{CD53C31C-6855-42C3-AE51-60C96C0AEFB6}" presName="theList" presStyleCnt="0"/>
      <dgm:spPr/>
    </dgm:pt>
    <dgm:pt modelId="{369987B8-34DB-4CFE-A7B8-1CC4DD845175}" type="pres">
      <dgm:prSet presAssocID="{B5465E41-5990-449F-860F-ED3CCCB0716A}" presName="aNode" presStyleLbl="fgAcc1" presStyleIdx="0" presStyleCnt="5" custScaleX="152327" custScaleY="51273" custLinFactNeighborX="25832" custLinFactNeighborY="50001">
        <dgm:presLayoutVars>
          <dgm:bulletEnabled val="1"/>
        </dgm:presLayoutVars>
      </dgm:prSet>
      <dgm:spPr/>
      <dgm:t>
        <a:bodyPr/>
        <a:lstStyle/>
        <a:p>
          <a:endParaRPr lang="es-CO"/>
        </a:p>
      </dgm:t>
    </dgm:pt>
    <dgm:pt modelId="{2B5B2763-3E86-483B-AF3B-A2B6D460814C}" type="pres">
      <dgm:prSet presAssocID="{B5465E41-5990-449F-860F-ED3CCCB0716A}" presName="aSpace" presStyleCnt="0"/>
      <dgm:spPr/>
    </dgm:pt>
    <dgm:pt modelId="{E097ACAC-96A6-4601-88EA-F42BAD50A0E6}" type="pres">
      <dgm:prSet presAssocID="{6F6C8905-D669-46A6-8845-1BDD1BB22BA6}" presName="aNode" presStyleLbl="fgAcc1" presStyleIdx="1" presStyleCnt="5" custScaleX="152327" custScaleY="51273" custLinFactNeighborX="25832" custLinFactNeighborY="50001">
        <dgm:presLayoutVars>
          <dgm:bulletEnabled val="1"/>
        </dgm:presLayoutVars>
      </dgm:prSet>
      <dgm:spPr/>
      <dgm:t>
        <a:bodyPr/>
        <a:lstStyle/>
        <a:p>
          <a:endParaRPr lang="es-CO"/>
        </a:p>
      </dgm:t>
    </dgm:pt>
    <dgm:pt modelId="{BCF1D563-87EF-4ABC-BF4D-4031FD211864}" type="pres">
      <dgm:prSet presAssocID="{6F6C8905-D669-46A6-8845-1BDD1BB22BA6}" presName="aSpace" presStyleCnt="0"/>
      <dgm:spPr/>
    </dgm:pt>
    <dgm:pt modelId="{CDA4D7D7-F860-4DD1-B592-A5BE4BB340C2}" type="pres">
      <dgm:prSet presAssocID="{070CB355-CD06-4C4D-B4D7-FD0C515D4CF1}" presName="aNode" presStyleLbl="fgAcc1" presStyleIdx="2" presStyleCnt="5" custScaleX="152327" custScaleY="51273" custLinFactNeighborX="25832" custLinFactNeighborY="50001">
        <dgm:presLayoutVars>
          <dgm:bulletEnabled val="1"/>
        </dgm:presLayoutVars>
      </dgm:prSet>
      <dgm:spPr/>
      <dgm:t>
        <a:bodyPr/>
        <a:lstStyle/>
        <a:p>
          <a:endParaRPr lang="es-CO"/>
        </a:p>
      </dgm:t>
    </dgm:pt>
    <dgm:pt modelId="{389A66D2-664F-4384-BC2A-E65200D65170}" type="pres">
      <dgm:prSet presAssocID="{070CB355-CD06-4C4D-B4D7-FD0C515D4CF1}" presName="aSpace" presStyleCnt="0"/>
      <dgm:spPr/>
    </dgm:pt>
    <dgm:pt modelId="{00542F9F-CAF9-405E-869B-9A67B774EC7A}" type="pres">
      <dgm:prSet presAssocID="{2419920C-EB52-46A0-B829-47C77E8ABA1B}" presName="aNode" presStyleLbl="fgAcc1" presStyleIdx="3" presStyleCnt="5" custScaleX="152327" custScaleY="51273" custLinFactNeighborX="25832" custLinFactNeighborY="50001">
        <dgm:presLayoutVars>
          <dgm:bulletEnabled val="1"/>
        </dgm:presLayoutVars>
      </dgm:prSet>
      <dgm:spPr/>
      <dgm:t>
        <a:bodyPr/>
        <a:lstStyle/>
        <a:p>
          <a:endParaRPr lang="es-CO"/>
        </a:p>
      </dgm:t>
    </dgm:pt>
    <dgm:pt modelId="{F8B71AA2-1A6F-40AF-BDAF-23609CC98580}" type="pres">
      <dgm:prSet presAssocID="{2419920C-EB52-46A0-B829-47C77E8ABA1B}" presName="aSpace" presStyleCnt="0"/>
      <dgm:spPr/>
    </dgm:pt>
    <dgm:pt modelId="{2F748FFA-7CAB-409C-AD1F-24EFF481AF31}" type="pres">
      <dgm:prSet presAssocID="{75E0C324-E0F0-41E9-8A04-1817B941B9D6}" presName="aNode" presStyleLbl="fgAcc1" presStyleIdx="4" presStyleCnt="5" custScaleX="152327" custScaleY="51273" custLinFactNeighborX="25832" custLinFactNeighborY="50001">
        <dgm:presLayoutVars>
          <dgm:bulletEnabled val="1"/>
        </dgm:presLayoutVars>
      </dgm:prSet>
      <dgm:spPr/>
      <dgm:t>
        <a:bodyPr/>
        <a:lstStyle/>
        <a:p>
          <a:endParaRPr lang="es-CO"/>
        </a:p>
      </dgm:t>
    </dgm:pt>
    <dgm:pt modelId="{DDABB757-C86C-46C0-9456-A462F9E6929D}" type="pres">
      <dgm:prSet presAssocID="{75E0C324-E0F0-41E9-8A04-1817B941B9D6}" presName="aSpace" presStyleCnt="0"/>
      <dgm:spPr/>
    </dgm:pt>
  </dgm:ptLst>
  <dgm:cxnLst>
    <dgm:cxn modelId="{6B6D03D4-2A21-44F7-90C6-C0216A7555E7}" srcId="{CD53C31C-6855-42C3-AE51-60C96C0AEFB6}" destId="{070CB355-CD06-4C4D-B4D7-FD0C515D4CF1}" srcOrd="2" destOrd="0" parTransId="{5FAF8BFD-AC57-4EBB-8AD2-76924DC6B4E7}" sibTransId="{6849521F-3C6D-4FEF-A74D-476B0F5FDB48}"/>
    <dgm:cxn modelId="{ACA96F40-31A3-42AC-98A2-6E5F8A4A4803}" type="presOf" srcId="{070CB355-CD06-4C4D-B4D7-FD0C515D4CF1}" destId="{CDA4D7D7-F860-4DD1-B592-A5BE4BB340C2}" srcOrd="0" destOrd="0" presId="urn:microsoft.com/office/officeart/2005/8/layout/pyramid2"/>
    <dgm:cxn modelId="{BA1E7793-3E17-4C38-AA7F-D4D074DF1B40}" srcId="{CD53C31C-6855-42C3-AE51-60C96C0AEFB6}" destId="{75E0C324-E0F0-41E9-8A04-1817B941B9D6}" srcOrd="4" destOrd="0" parTransId="{4F09E058-9CCF-4C8E-AD51-DA223B479014}" sibTransId="{F1B5D262-A1F0-4D57-9C57-CE14822D3A78}"/>
    <dgm:cxn modelId="{19E9FEA7-DB56-4062-8955-946328A1199B}" type="presOf" srcId="{75E0C324-E0F0-41E9-8A04-1817B941B9D6}" destId="{2F748FFA-7CAB-409C-AD1F-24EFF481AF31}" srcOrd="0" destOrd="0" presId="urn:microsoft.com/office/officeart/2005/8/layout/pyramid2"/>
    <dgm:cxn modelId="{76EA3F5F-62B1-468C-B21E-C8B3CC9A5890}" srcId="{CD53C31C-6855-42C3-AE51-60C96C0AEFB6}" destId="{2419920C-EB52-46A0-B829-47C77E8ABA1B}" srcOrd="3" destOrd="0" parTransId="{9359AA91-C5EA-4F0B-8C90-E1A9E4C6DF5D}" sibTransId="{D0F3CD03-04D3-46B5-9019-D0818F5A80E0}"/>
    <dgm:cxn modelId="{48D27262-E673-451C-AFAA-1F1F52EEB43D}" srcId="{CD53C31C-6855-42C3-AE51-60C96C0AEFB6}" destId="{6F6C8905-D669-46A6-8845-1BDD1BB22BA6}" srcOrd="1" destOrd="0" parTransId="{CFD6CAE6-06FC-4B3C-8FB1-A01A348323B5}" sibTransId="{62E26A18-07B3-4F7C-B2B6-329F07D017D3}"/>
    <dgm:cxn modelId="{C9AC7783-F358-4263-992D-DFEA48F14AFA}" srcId="{CD53C31C-6855-42C3-AE51-60C96C0AEFB6}" destId="{B5465E41-5990-449F-860F-ED3CCCB0716A}" srcOrd="0" destOrd="0" parTransId="{91AFBCDE-C782-4F84-8BB2-4B136C51409C}" sibTransId="{2B9D0521-7DB3-4D45-82CA-0D8AFBA12D25}"/>
    <dgm:cxn modelId="{34C51F5E-76C2-4F10-BDEA-BC0B093DE6D1}" type="presOf" srcId="{CD53C31C-6855-42C3-AE51-60C96C0AEFB6}" destId="{586930E7-F894-4C21-9158-973067F6E6F1}" srcOrd="0" destOrd="0" presId="urn:microsoft.com/office/officeart/2005/8/layout/pyramid2"/>
    <dgm:cxn modelId="{92E8C9EE-3967-4FDF-A003-FD436A0AB946}" type="presOf" srcId="{B5465E41-5990-449F-860F-ED3CCCB0716A}" destId="{369987B8-34DB-4CFE-A7B8-1CC4DD845175}" srcOrd="0" destOrd="0" presId="urn:microsoft.com/office/officeart/2005/8/layout/pyramid2"/>
    <dgm:cxn modelId="{7954C1BD-DAD5-47FF-966D-3F69019668B2}" type="presOf" srcId="{2419920C-EB52-46A0-B829-47C77E8ABA1B}" destId="{00542F9F-CAF9-405E-869B-9A67B774EC7A}" srcOrd="0" destOrd="0" presId="urn:microsoft.com/office/officeart/2005/8/layout/pyramid2"/>
    <dgm:cxn modelId="{A59EECA7-F8D6-4D4D-A077-6D525A2F4AF9}" type="presOf" srcId="{6F6C8905-D669-46A6-8845-1BDD1BB22BA6}" destId="{E097ACAC-96A6-4601-88EA-F42BAD50A0E6}" srcOrd="0" destOrd="0" presId="urn:microsoft.com/office/officeart/2005/8/layout/pyramid2"/>
    <dgm:cxn modelId="{62971980-E949-4D34-BED0-8D06AA9C1386}" type="presParOf" srcId="{586930E7-F894-4C21-9158-973067F6E6F1}" destId="{C3D594C3-DF81-464A-B57B-59173F33A336}" srcOrd="0" destOrd="0" presId="urn:microsoft.com/office/officeart/2005/8/layout/pyramid2"/>
    <dgm:cxn modelId="{35FAA52B-2BA8-4E04-A716-458D381F0AE1}" type="presParOf" srcId="{586930E7-F894-4C21-9158-973067F6E6F1}" destId="{C6B382DE-7659-4B76-AB70-92DDEA8F7B42}" srcOrd="1" destOrd="0" presId="urn:microsoft.com/office/officeart/2005/8/layout/pyramid2"/>
    <dgm:cxn modelId="{95142671-953B-4B10-83A8-D44F5427AE89}" type="presParOf" srcId="{C6B382DE-7659-4B76-AB70-92DDEA8F7B42}" destId="{369987B8-34DB-4CFE-A7B8-1CC4DD845175}" srcOrd="0" destOrd="0" presId="urn:microsoft.com/office/officeart/2005/8/layout/pyramid2"/>
    <dgm:cxn modelId="{386D2266-04D7-4495-B896-CF98986CB459}" type="presParOf" srcId="{C6B382DE-7659-4B76-AB70-92DDEA8F7B42}" destId="{2B5B2763-3E86-483B-AF3B-A2B6D460814C}" srcOrd="1" destOrd="0" presId="urn:microsoft.com/office/officeart/2005/8/layout/pyramid2"/>
    <dgm:cxn modelId="{40BC28C7-A0D5-43DD-8C10-1757AADE40C8}" type="presParOf" srcId="{C6B382DE-7659-4B76-AB70-92DDEA8F7B42}" destId="{E097ACAC-96A6-4601-88EA-F42BAD50A0E6}" srcOrd="2" destOrd="0" presId="urn:microsoft.com/office/officeart/2005/8/layout/pyramid2"/>
    <dgm:cxn modelId="{8137E165-E00D-4590-AA75-F532847E7345}" type="presParOf" srcId="{C6B382DE-7659-4B76-AB70-92DDEA8F7B42}" destId="{BCF1D563-87EF-4ABC-BF4D-4031FD211864}" srcOrd="3" destOrd="0" presId="urn:microsoft.com/office/officeart/2005/8/layout/pyramid2"/>
    <dgm:cxn modelId="{A087355D-C521-405B-985A-A7FB23FE0247}" type="presParOf" srcId="{C6B382DE-7659-4B76-AB70-92DDEA8F7B42}" destId="{CDA4D7D7-F860-4DD1-B592-A5BE4BB340C2}" srcOrd="4" destOrd="0" presId="urn:microsoft.com/office/officeart/2005/8/layout/pyramid2"/>
    <dgm:cxn modelId="{7385103C-8DC7-4439-9570-6FB65CEC3913}" type="presParOf" srcId="{C6B382DE-7659-4B76-AB70-92DDEA8F7B42}" destId="{389A66D2-664F-4384-BC2A-E65200D65170}" srcOrd="5" destOrd="0" presId="urn:microsoft.com/office/officeart/2005/8/layout/pyramid2"/>
    <dgm:cxn modelId="{48B29A64-B892-4182-B260-4E3C205F9CEC}" type="presParOf" srcId="{C6B382DE-7659-4B76-AB70-92DDEA8F7B42}" destId="{00542F9F-CAF9-405E-869B-9A67B774EC7A}" srcOrd="6" destOrd="0" presId="urn:microsoft.com/office/officeart/2005/8/layout/pyramid2"/>
    <dgm:cxn modelId="{6D769060-CD9F-43AB-8B62-AD5D11E2EF75}" type="presParOf" srcId="{C6B382DE-7659-4B76-AB70-92DDEA8F7B42}" destId="{F8B71AA2-1A6F-40AF-BDAF-23609CC98580}" srcOrd="7" destOrd="0" presId="urn:microsoft.com/office/officeart/2005/8/layout/pyramid2"/>
    <dgm:cxn modelId="{14FDB718-15DC-436C-81F8-DFC31A7E4D56}" type="presParOf" srcId="{C6B382DE-7659-4B76-AB70-92DDEA8F7B42}" destId="{2F748FFA-7CAB-409C-AD1F-24EFF481AF31}" srcOrd="8" destOrd="0" presId="urn:microsoft.com/office/officeart/2005/8/layout/pyramid2"/>
    <dgm:cxn modelId="{5A76560B-35F9-4D9D-880C-BA4F978A4F30}" type="presParOf" srcId="{C6B382DE-7659-4B76-AB70-92DDEA8F7B42}" destId="{DDABB757-C86C-46C0-9456-A462F9E6929D}"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EA8D38-A210-4BE5-8E08-527C697CE25F}"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es-CO"/>
        </a:p>
      </dgm:t>
    </dgm:pt>
    <dgm:pt modelId="{5B5800D6-D10B-49BB-8602-CD747D1E93F9}">
      <dgm:prSet phldrT="[Texto]" custT="1"/>
      <dgm:spPr/>
      <dgm:t>
        <a:bodyPr/>
        <a:lstStyle/>
        <a:p>
          <a:r>
            <a:rPr lang="es-CO" sz="1800" b="1" dirty="0" smtClean="0">
              <a:solidFill>
                <a:schemeClr val="accent6">
                  <a:lumMod val="50000"/>
                </a:schemeClr>
              </a:solidFill>
              <a:effectLst/>
              <a:latin typeface="Garamond" panose="02020404030301010803" pitchFamily="18" charset="0"/>
            </a:rPr>
            <a:t>Totalmente</a:t>
          </a:r>
          <a:r>
            <a:rPr lang="es-CO" sz="2500" dirty="0" smtClean="0"/>
            <a:t> </a:t>
          </a:r>
          <a:endParaRPr lang="es-CO" sz="2500" dirty="0"/>
        </a:p>
      </dgm:t>
    </dgm:pt>
    <dgm:pt modelId="{823CCF60-6EEF-43DC-9530-C1B5AB8577DD}" type="parTrans" cxnId="{1D314E8D-44F9-4E92-B9FD-91B34B161736}">
      <dgm:prSet/>
      <dgm:spPr/>
      <dgm:t>
        <a:bodyPr/>
        <a:lstStyle/>
        <a:p>
          <a:endParaRPr lang="es-CO"/>
        </a:p>
      </dgm:t>
    </dgm:pt>
    <dgm:pt modelId="{E2282C4B-DDE4-44EE-9FB3-40E4898C9467}" type="sibTrans" cxnId="{1D314E8D-44F9-4E92-B9FD-91B34B161736}">
      <dgm:prSet/>
      <dgm:spPr/>
      <dgm:t>
        <a:bodyPr/>
        <a:lstStyle/>
        <a:p>
          <a:endParaRPr lang="es-CO"/>
        </a:p>
      </dgm:t>
    </dgm:pt>
    <dgm:pt modelId="{C7A8DCFD-CF42-47B9-B415-8C64A6C3BE37}">
      <dgm:prSet phldrT="[Texto]" custT="1"/>
      <dgm:spPr/>
      <dgm:t>
        <a:bodyPr/>
        <a:lstStyle/>
        <a:p>
          <a:r>
            <a:rPr lang="es-CO" sz="1800" dirty="0" smtClean="0">
              <a:solidFill>
                <a:schemeClr val="accent6">
                  <a:lumMod val="50000"/>
                </a:schemeClr>
              </a:solidFill>
              <a:latin typeface="Garamond" panose="02020404030301010803" pitchFamily="18" charset="0"/>
            </a:rPr>
            <a:t>Padres</a:t>
          </a:r>
          <a:r>
            <a:rPr lang="es-CO" sz="1200" dirty="0" smtClean="0"/>
            <a:t> </a:t>
          </a:r>
          <a:endParaRPr lang="es-CO" sz="1200" dirty="0"/>
        </a:p>
      </dgm:t>
    </dgm:pt>
    <dgm:pt modelId="{1B8AE3B1-869A-479C-A438-E2E24D7EBE3A}" type="parTrans" cxnId="{3850F6EB-7AC8-48D0-9CFD-0BAF216DCAA6}">
      <dgm:prSet/>
      <dgm:spPr/>
      <dgm:t>
        <a:bodyPr/>
        <a:lstStyle/>
        <a:p>
          <a:endParaRPr lang="es-CO"/>
        </a:p>
      </dgm:t>
    </dgm:pt>
    <dgm:pt modelId="{49D296E4-8C3D-4AFB-8219-7D52397F770E}" type="sibTrans" cxnId="{3850F6EB-7AC8-48D0-9CFD-0BAF216DCAA6}">
      <dgm:prSet/>
      <dgm:spPr/>
      <dgm:t>
        <a:bodyPr/>
        <a:lstStyle/>
        <a:p>
          <a:endParaRPr lang="es-CO"/>
        </a:p>
      </dgm:t>
    </dgm:pt>
    <dgm:pt modelId="{B82EC9C5-C9FD-4873-9A33-E81CF57AD4F0}">
      <dgm:prSet phldrT="[Texto]" custT="1"/>
      <dgm:spPr/>
      <dgm:t>
        <a:bodyPr/>
        <a:lstStyle/>
        <a:p>
          <a:r>
            <a:rPr lang="es-CO" sz="1800" dirty="0" smtClean="0">
              <a:solidFill>
                <a:schemeClr val="accent6">
                  <a:lumMod val="50000"/>
                </a:schemeClr>
              </a:solidFill>
              <a:latin typeface="Garamond" panose="02020404030301010803" pitchFamily="18" charset="0"/>
            </a:rPr>
            <a:t>Hermanos</a:t>
          </a:r>
          <a:r>
            <a:rPr lang="es-CO" sz="1200" dirty="0" smtClean="0"/>
            <a:t> </a:t>
          </a:r>
          <a:endParaRPr lang="es-CO" sz="1200" dirty="0"/>
        </a:p>
      </dgm:t>
    </dgm:pt>
    <dgm:pt modelId="{8D3C7182-0A53-4C61-891D-FE9DDFBF38FF}" type="parTrans" cxnId="{832B4E81-A941-4808-9C69-151932BA3C99}">
      <dgm:prSet/>
      <dgm:spPr/>
      <dgm:t>
        <a:bodyPr/>
        <a:lstStyle/>
        <a:p>
          <a:endParaRPr lang="es-CO"/>
        </a:p>
      </dgm:t>
    </dgm:pt>
    <dgm:pt modelId="{68CAD7E6-AB22-4A5C-96C1-339C6ED03F4C}" type="sibTrans" cxnId="{832B4E81-A941-4808-9C69-151932BA3C99}">
      <dgm:prSet/>
      <dgm:spPr/>
      <dgm:t>
        <a:bodyPr/>
        <a:lstStyle/>
        <a:p>
          <a:endParaRPr lang="es-CO"/>
        </a:p>
      </dgm:t>
    </dgm:pt>
    <dgm:pt modelId="{83E31DB5-4A4D-44BA-8E4C-6E14482B49C1}">
      <dgm:prSet phldrT="[Texto]" custT="1"/>
      <dgm:spPr/>
      <dgm:t>
        <a:bodyPr/>
        <a:lstStyle/>
        <a:p>
          <a:r>
            <a:rPr lang="es-CO" sz="2000" b="1" dirty="0" smtClean="0">
              <a:solidFill>
                <a:schemeClr val="accent6">
                  <a:lumMod val="50000"/>
                </a:schemeClr>
              </a:solidFill>
              <a:latin typeface="Garamond" panose="02020404030301010803" pitchFamily="18" charset="0"/>
            </a:rPr>
            <a:t>Nada</a:t>
          </a:r>
          <a:r>
            <a:rPr lang="es-CO" sz="2500" dirty="0" smtClean="0"/>
            <a:t> </a:t>
          </a:r>
          <a:endParaRPr lang="es-CO" sz="2500" dirty="0"/>
        </a:p>
      </dgm:t>
    </dgm:pt>
    <dgm:pt modelId="{E14641BC-8408-4B5F-BD48-BE9F55AD18EE}" type="parTrans" cxnId="{A82815DE-4863-4A71-B28E-1DD9FDCC487C}">
      <dgm:prSet/>
      <dgm:spPr/>
      <dgm:t>
        <a:bodyPr/>
        <a:lstStyle/>
        <a:p>
          <a:endParaRPr lang="es-CO"/>
        </a:p>
      </dgm:t>
    </dgm:pt>
    <dgm:pt modelId="{A9F497A8-F973-4505-8971-4CA1295D740F}" type="sibTrans" cxnId="{A82815DE-4863-4A71-B28E-1DD9FDCC487C}">
      <dgm:prSet/>
      <dgm:spPr/>
      <dgm:t>
        <a:bodyPr/>
        <a:lstStyle/>
        <a:p>
          <a:endParaRPr lang="es-CO"/>
        </a:p>
      </dgm:t>
    </dgm:pt>
    <dgm:pt modelId="{61059847-4D6A-4B01-BB21-0F911C038DAE}">
      <dgm:prSet phldrT="[Texto]" custT="1"/>
      <dgm:spPr/>
      <dgm:t>
        <a:bodyPr/>
        <a:lstStyle/>
        <a:p>
          <a:r>
            <a:rPr lang="es-CO" sz="1800" dirty="0" smtClean="0">
              <a:solidFill>
                <a:schemeClr val="accent6">
                  <a:lumMod val="50000"/>
                </a:schemeClr>
              </a:solidFill>
              <a:latin typeface="Garamond" panose="02020404030301010803" pitchFamily="18" charset="0"/>
            </a:rPr>
            <a:t>Vecinos</a:t>
          </a:r>
          <a:r>
            <a:rPr lang="es-CO" sz="800" dirty="0" smtClean="0"/>
            <a:t> </a:t>
          </a:r>
          <a:endParaRPr lang="es-CO" sz="800" dirty="0"/>
        </a:p>
      </dgm:t>
    </dgm:pt>
    <dgm:pt modelId="{4D05656D-DC5F-46FC-BD0D-1EDD9AADD667}" type="parTrans" cxnId="{634475BF-C915-4F08-A705-03323C8A766A}">
      <dgm:prSet/>
      <dgm:spPr/>
      <dgm:t>
        <a:bodyPr/>
        <a:lstStyle/>
        <a:p>
          <a:endParaRPr lang="es-CO"/>
        </a:p>
      </dgm:t>
    </dgm:pt>
    <dgm:pt modelId="{095FDE4D-73B6-43DA-838B-85FA98E73995}" type="sibTrans" cxnId="{634475BF-C915-4F08-A705-03323C8A766A}">
      <dgm:prSet/>
      <dgm:spPr/>
      <dgm:t>
        <a:bodyPr/>
        <a:lstStyle/>
        <a:p>
          <a:endParaRPr lang="es-CO"/>
        </a:p>
      </dgm:t>
    </dgm:pt>
    <dgm:pt modelId="{03ABD292-5BFE-4A8D-BC73-ADC7E2827214}">
      <dgm:prSet custT="1"/>
      <dgm:spPr/>
      <dgm:t>
        <a:bodyPr/>
        <a:lstStyle/>
        <a:p>
          <a:r>
            <a:rPr lang="es-CO" sz="2000" b="1" dirty="0" smtClean="0">
              <a:solidFill>
                <a:schemeClr val="accent6">
                  <a:lumMod val="50000"/>
                </a:schemeClr>
              </a:solidFill>
              <a:latin typeface="Garamond" panose="02020404030301010803" pitchFamily="18" charset="0"/>
            </a:rPr>
            <a:t>Bastante</a:t>
          </a:r>
          <a:r>
            <a:rPr lang="es-CO" sz="2500" dirty="0" smtClean="0"/>
            <a:t> </a:t>
          </a:r>
          <a:endParaRPr lang="es-CO" sz="2500" dirty="0"/>
        </a:p>
      </dgm:t>
    </dgm:pt>
    <dgm:pt modelId="{ACD9C5E3-CDBA-40F7-A618-16098EC15ED8}" type="parTrans" cxnId="{C96B393C-FFAD-405F-B2F3-82053716D699}">
      <dgm:prSet/>
      <dgm:spPr/>
      <dgm:t>
        <a:bodyPr/>
        <a:lstStyle/>
        <a:p>
          <a:endParaRPr lang="es-CO"/>
        </a:p>
      </dgm:t>
    </dgm:pt>
    <dgm:pt modelId="{59698FF1-F37B-4B2D-8560-2883A2F46ED0}" type="sibTrans" cxnId="{C96B393C-FFAD-405F-B2F3-82053716D699}">
      <dgm:prSet/>
      <dgm:spPr/>
      <dgm:t>
        <a:bodyPr/>
        <a:lstStyle/>
        <a:p>
          <a:endParaRPr lang="es-CO"/>
        </a:p>
      </dgm:t>
    </dgm:pt>
    <dgm:pt modelId="{CDE431B3-DE32-4E09-934E-C6D00DB81501}">
      <dgm:prSet custT="1"/>
      <dgm:spPr/>
      <dgm:t>
        <a:bodyPr/>
        <a:lstStyle/>
        <a:p>
          <a:r>
            <a:rPr lang="es-CO" sz="2000" b="1" dirty="0" smtClean="0">
              <a:solidFill>
                <a:schemeClr val="accent6">
                  <a:lumMod val="50000"/>
                </a:schemeClr>
              </a:solidFill>
              <a:latin typeface="Garamond" panose="02020404030301010803" pitchFamily="18" charset="0"/>
            </a:rPr>
            <a:t>Algo</a:t>
          </a:r>
          <a:r>
            <a:rPr lang="es-CO" sz="2500" dirty="0" smtClean="0"/>
            <a:t> </a:t>
          </a:r>
          <a:endParaRPr lang="es-CO" sz="2500" dirty="0"/>
        </a:p>
      </dgm:t>
    </dgm:pt>
    <dgm:pt modelId="{573F4027-92B5-432F-9F27-A90CDE6D062F}" type="parTrans" cxnId="{0AB78C1F-5511-4B50-BE7D-57C4DF6A965F}">
      <dgm:prSet/>
      <dgm:spPr/>
      <dgm:t>
        <a:bodyPr/>
        <a:lstStyle/>
        <a:p>
          <a:endParaRPr lang="es-CO"/>
        </a:p>
      </dgm:t>
    </dgm:pt>
    <dgm:pt modelId="{1AC45AD1-7646-45AF-A052-F3BCA33BE263}" type="sibTrans" cxnId="{0AB78C1F-5511-4B50-BE7D-57C4DF6A965F}">
      <dgm:prSet/>
      <dgm:spPr/>
      <dgm:t>
        <a:bodyPr/>
        <a:lstStyle/>
        <a:p>
          <a:endParaRPr lang="es-CO"/>
        </a:p>
      </dgm:t>
    </dgm:pt>
    <dgm:pt modelId="{9906116D-1802-4E9B-9A95-CA97424B1AAE}">
      <dgm:prSet custT="1"/>
      <dgm:spPr/>
      <dgm:t>
        <a:bodyPr/>
        <a:lstStyle/>
        <a:p>
          <a:r>
            <a:rPr lang="es-CO" sz="1800" dirty="0" smtClean="0">
              <a:solidFill>
                <a:schemeClr val="accent6">
                  <a:lumMod val="50000"/>
                </a:schemeClr>
              </a:solidFill>
              <a:latin typeface="Garamond" panose="02020404030301010803" pitchFamily="18" charset="0"/>
            </a:rPr>
            <a:t>Compañeros de clase</a:t>
          </a:r>
          <a:endParaRPr lang="es-CO" sz="1800" dirty="0">
            <a:solidFill>
              <a:schemeClr val="accent6">
                <a:lumMod val="50000"/>
              </a:schemeClr>
            </a:solidFill>
            <a:latin typeface="Garamond" panose="02020404030301010803" pitchFamily="18" charset="0"/>
          </a:endParaRPr>
        </a:p>
      </dgm:t>
    </dgm:pt>
    <dgm:pt modelId="{CAF3ACB7-8A25-4D4C-B7C2-248CACB55B95}" type="parTrans" cxnId="{E08D8A36-3A66-4540-B222-0C267EB80C54}">
      <dgm:prSet/>
      <dgm:spPr/>
      <dgm:t>
        <a:bodyPr/>
        <a:lstStyle/>
        <a:p>
          <a:endParaRPr lang="es-CO"/>
        </a:p>
      </dgm:t>
    </dgm:pt>
    <dgm:pt modelId="{C2AE4B39-11A8-418E-A14B-92F7021620E8}" type="sibTrans" cxnId="{E08D8A36-3A66-4540-B222-0C267EB80C54}">
      <dgm:prSet/>
      <dgm:spPr/>
      <dgm:t>
        <a:bodyPr/>
        <a:lstStyle/>
        <a:p>
          <a:endParaRPr lang="es-CO"/>
        </a:p>
      </dgm:t>
    </dgm:pt>
    <dgm:pt modelId="{99F1CD7D-A639-46CB-90DB-A6088CDED713}">
      <dgm:prSet custT="1"/>
      <dgm:spPr/>
      <dgm:t>
        <a:bodyPr/>
        <a:lstStyle/>
        <a:p>
          <a:r>
            <a:rPr lang="es-CO" sz="1800" dirty="0" smtClean="0">
              <a:solidFill>
                <a:schemeClr val="accent6">
                  <a:lumMod val="50000"/>
                </a:schemeClr>
              </a:solidFill>
              <a:latin typeface="Garamond" panose="02020404030301010803" pitchFamily="18" charset="0"/>
            </a:rPr>
            <a:t>Docentes</a:t>
          </a:r>
          <a:endParaRPr lang="es-CO" sz="1800" dirty="0">
            <a:solidFill>
              <a:schemeClr val="accent6">
                <a:lumMod val="50000"/>
              </a:schemeClr>
            </a:solidFill>
            <a:latin typeface="Garamond" panose="02020404030301010803" pitchFamily="18" charset="0"/>
          </a:endParaRPr>
        </a:p>
      </dgm:t>
    </dgm:pt>
    <dgm:pt modelId="{43B1DB73-503D-4ED5-AF0D-A86800D56955}" type="parTrans" cxnId="{9C169F30-CCBF-4112-AAB5-B0E54B7C9CD2}">
      <dgm:prSet/>
      <dgm:spPr/>
      <dgm:t>
        <a:bodyPr/>
        <a:lstStyle/>
        <a:p>
          <a:endParaRPr lang="es-CO"/>
        </a:p>
      </dgm:t>
    </dgm:pt>
    <dgm:pt modelId="{39E63B85-AF37-4DA2-814E-402F9CE32863}" type="sibTrans" cxnId="{9C169F30-CCBF-4112-AAB5-B0E54B7C9CD2}">
      <dgm:prSet/>
      <dgm:spPr/>
      <dgm:t>
        <a:bodyPr/>
        <a:lstStyle/>
        <a:p>
          <a:endParaRPr lang="es-CO"/>
        </a:p>
      </dgm:t>
    </dgm:pt>
    <dgm:pt modelId="{9D7854E1-1C88-455E-A563-8A3AF4F9F492}">
      <dgm:prSet custT="1"/>
      <dgm:spPr/>
      <dgm:t>
        <a:bodyPr/>
        <a:lstStyle/>
        <a:p>
          <a:r>
            <a:rPr lang="es-CO" sz="1800" dirty="0" smtClean="0">
              <a:solidFill>
                <a:schemeClr val="accent6">
                  <a:lumMod val="50000"/>
                </a:schemeClr>
              </a:solidFill>
              <a:latin typeface="Garamond" panose="02020404030301010803" pitchFamily="18" charset="0"/>
            </a:rPr>
            <a:t>Condiciones físicas del aula</a:t>
          </a:r>
          <a:endParaRPr lang="es-CO" sz="1800" dirty="0">
            <a:solidFill>
              <a:schemeClr val="accent6">
                <a:lumMod val="50000"/>
              </a:schemeClr>
            </a:solidFill>
            <a:latin typeface="Garamond" panose="02020404030301010803" pitchFamily="18" charset="0"/>
          </a:endParaRPr>
        </a:p>
      </dgm:t>
    </dgm:pt>
    <dgm:pt modelId="{623E0B30-6622-439B-AA6F-F5D41F7F9553}" type="parTrans" cxnId="{8B5A880C-E02F-4B36-94D0-61194ECB6679}">
      <dgm:prSet/>
      <dgm:spPr/>
      <dgm:t>
        <a:bodyPr/>
        <a:lstStyle/>
        <a:p>
          <a:endParaRPr lang="es-CO"/>
        </a:p>
      </dgm:t>
    </dgm:pt>
    <dgm:pt modelId="{16D435D4-F17F-47FB-A16C-5CAC4928E0FF}" type="sibTrans" cxnId="{8B5A880C-E02F-4B36-94D0-61194ECB6679}">
      <dgm:prSet/>
      <dgm:spPr/>
      <dgm:t>
        <a:bodyPr/>
        <a:lstStyle/>
        <a:p>
          <a:endParaRPr lang="es-CO"/>
        </a:p>
      </dgm:t>
    </dgm:pt>
    <dgm:pt modelId="{CE2B513F-8A72-41DE-9221-0EDC48A5C4C8}">
      <dgm:prSet custT="1"/>
      <dgm:spPr/>
      <dgm:t>
        <a:bodyPr/>
        <a:lstStyle/>
        <a:p>
          <a:r>
            <a:rPr lang="es-CO" sz="1800" dirty="0" smtClean="0">
              <a:solidFill>
                <a:schemeClr val="accent6">
                  <a:lumMod val="50000"/>
                </a:schemeClr>
              </a:solidFill>
              <a:latin typeface="Garamond" panose="02020404030301010803" pitchFamily="18" charset="0"/>
            </a:rPr>
            <a:t>Relaciones interpersonales fuera del colegio</a:t>
          </a:r>
          <a:endParaRPr lang="es-CO" sz="1800" dirty="0">
            <a:solidFill>
              <a:schemeClr val="accent6">
                <a:lumMod val="50000"/>
              </a:schemeClr>
            </a:solidFill>
            <a:latin typeface="Garamond" panose="02020404030301010803" pitchFamily="18" charset="0"/>
          </a:endParaRPr>
        </a:p>
      </dgm:t>
    </dgm:pt>
    <dgm:pt modelId="{B904B054-19F3-4C5C-85DD-20AEC682B44A}" type="parTrans" cxnId="{0643B541-0E16-4D46-89E3-DC77CA5161D2}">
      <dgm:prSet/>
      <dgm:spPr/>
      <dgm:t>
        <a:bodyPr/>
        <a:lstStyle/>
        <a:p>
          <a:endParaRPr lang="es-CO"/>
        </a:p>
      </dgm:t>
    </dgm:pt>
    <dgm:pt modelId="{CABE98A5-301D-4BEC-AC24-3FB847A7451A}" type="sibTrans" cxnId="{0643B541-0E16-4D46-89E3-DC77CA5161D2}">
      <dgm:prSet/>
      <dgm:spPr/>
      <dgm:t>
        <a:bodyPr/>
        <a:lstStyle/>
        <a:p>
          <a:endParaRPr lang="es-CO"/>
        </a:p>
      </dgm:t>
    </dgm:pt>
    <dgm:pt modelId="{EA60A1C3-0752-4955-832F-7FDCE30BE6A4}">
      <dgm:prSet custT="1"/>
      <dgm:spPr/>
      <dgm:t>
        <a:bodyPr/>
        <a:lstStyle/>
        <a:p>
          <a:r>
            <a:rPr lang="es-CO" sz="1800" dirty="0" smtClean="0">
              <a:solidFill>
                <a:schemeClr val="accent6">
                  <a:lumMod val="50000"/>
                </a:schemeClr>
              </a:solidFill>
              <a:latin typeface="Garamond" panose="02020404030301010803" pitchFamily="18" charset="0"/>
            </a:rPr>
            <a:t>Amigos</a:t>
          </a:r>
          <a:r>
            <a:rPr lang="es-CO" sz="800" dirty="0" smtClean="0"/>
            <a:t> </a:t>
          </a:r>
          <a:endParaRPr lang="es-CO" sz="800" dirty="0"/>
        </a:p>
      </dgm:t>
    </dgm:pt>
    <dgm:pt modelId="{1A1B53B1-D19B-4D60-BE3E-F597AAA90074}" type="parTrans" cxnId="{9B2ADECA-5197-4CCC-9D4A-310D7A556094}">
      <dgm:prSet/>
      <dgm:spPr/>
      <dgm:t>
        <a:bodyPr/>
        <a:lstStyle/>
        <a:p>
          <a:endParaRPr lang="es-CO"/>
        </a:p>
      </dgm:t>
    </dgm:pt>
    <dgm:pt modelId="{908119EA-B9C6-494C-9B0F-815FA9F2BAD7}" type="sibTrans" cxnId="{9B2ADECA-5197-4CCC-9D4A-310D7A556094}">
      <dgm:prSet/>
      <dgm:spPr/>
      <dgm:t>
        <a:bodyPr/>
        <a:lstStyle/>
        <a:p>
          <a:endParaRPr lang="es-CO"/>
        </a:p>
      </dgm:t>
    </dgm:pt>
    <dgm:pt modelId="{2D4F9325-CD4F-4B3B-98E7-4D56D7A5424A}">
      <dgm:prSet phldrT="[Texto]" custT="1"/>
      <dgm:spPr/>
      <dgm:t>
        <a:bodyPr/>
        <a:lstStyle/>
        <a:p>
          <a:r>
            <a:rPr lang="es-CO" sz="1800" dirty="0" smtClean="0">
              <a:solidFill>
                <a:schemeClr val="accent6">
                  <a:lumMod val="50000"/>
                </a:schemeClr>
              </a:solidFill>
              <a:latin typeface="Garamond" panose="02020404030301010803" pitchFamily="18" charset="0"/>
            </a:rPr>
            <a:t>Condición física del colegio. </a:t>
          </a:r>
          <a:endParaRPr lang="es-CO" sz="1800" dirty="0">
            <a:solidFill>
              <a:schemeClr val="accent6">
                <a:lumMod val="50000"/>
              </a:schemeClr>
            </a:solidFill>
            <a:latin typeface="Garamond" panose="02020404030301010803" pitchFamily="18" charset="0"/>
          </a:endParaRPr>
        </a:p>
      </dgm:t>
    </dgm:pt>
    <dgm:pt modelId="{31A581FE-B2FC-40D1-B616-D252AE7C0A09}" type="parTrans" cxnId="{FFA3BDEF-C9FC-447B-8F60-72BE75BFCD29}">
      <dgm:prSet/>
      <dgm:spPr/>
      <dgm:t>
        <a:bodyPr/>
        <a:lstStyle/>
        <a:p>
          <a:endParaRPr lang="es-CO"/>
        </a:p>
      </dgm:t>
    </dgm:pt>
    <dgm:pt modelId="{B84F5A39-C6BB-4F0F-A43D-C06094FE7953}" type="sibTrans" cxnId="{FFA3BDEF-C9FC-447B-8F60-72BE75BFCD29}">
      <dgm:prSet/>
      <dgm:spPr/>
      <dgm:t>
        <a:bodyPr/>
        <a:lstStyle/>
        <a:p>
          <a:endParaRPr lang="es-CO"/>
        </a:p>
      </dgm:t>
    </dgm:pt>
    <dgm:pt modelId="{9AFF0C12-28CA-4721-9229-3500A97FBC93}">
      <dgm:prSet custT="1"/>
      <dgm:spPr/>
      <dgm:t>
        <a:bodyPr/>
        <a:lstStyle/>
        <a:p>
          <a:r>
            <a:rPr lang="es-CO" sz="1800" dirty="0" smtClean="0">
              <a:solidFill>
                <a:schemeClr val="accent6">
                  <a:lumMod val="50000"/>
                </a:schemeClr>
              </a:solidFill>
              <a:latin typeface="Garamond" panose="02020404030301010803" pitchFamily="18" charset="0"/>
            </a:rPr>
            <a:t>Familia no nuclear</a:t>
          </a:r>
          <a:endParaRPr lang="es-CO" sz="1800" dirty="0">
            <a:solidFill>
              <a:schemeClr val="accent6">
                <a:lumMod val="50000"/>
              </a:schemeClr>
            </a:solidFill>
            <a:latin typeface="Garamond" panose="02020404030301010803" pitchFamily="18" charset="0"/>
          </a:endParaRPr>
        </a:p>
      </dgm:t>
    </dgm:pt>
    <dgm:pt modelId="{98C160AC-6F59-4F9F-88F0-7C7C7B77F545}" type="parTrans" cxnId="{3FBB7BF6-9EA6-4849-B07A-DFB9774A995E}">
      <dgm:prSet/>
      <dgm:spPr/>
      <dgm:t>
        <a:bodyPr/>
        <a:lstStyle/>
        <a:p>
          <a:endParaRPr lang="es-CO"/>
        </a:p>
      </dgm:t>
    </dgm:pt>
    <dgm:pt modelId="{1E2EC421-21AE-4751-BCC8-B1843E4FA3D5}" type="sibTrans" cxnId="{3FBB7BF6-9EA6-4849-B07A-DFB9774A995E}">
      <dgm:prSet/>
      <dgm:spPr/>
      <dgm:t>
        <a:bodyPr/>
        <a:lstStyle/>
        <a:p>
          <a:endParaRPr lang="es-CO"/>
        </a:p>
      </dgm:t>
    </dgm:pt>
    <dgm:pt modelId="{16B3BC3A-21A9-46DC-9B0F-A33119C76BEF}">
      <dgm:prSet custT="1"/>
      <dgm:spPr/>
      <dgm:t>
        <a:bodyPr/>
        <a:lstStyle/>
        <a:p>
          <a:r>
            <a:rPr lang="es-CO" sz="1800" dirty="0" smtClean="0">
              <a:solidFill>
                <a:schemeClr val="accent6">
                  <a:lumMod val="50000"/>
                </a:schemeClr>
              </a:solidFill>
              <a:latin typeface="Garamond" panose="02020404030301010803" pitchFamily="18" charset="0"/>
            </a:rPr>
            <a:t>Relaciones interpersonales en el colegio</a:t>
          </a:r>
          <a:endParaRPr lang="es-CO" sz="1800" dirty="0">
            <a:solidFill>
              <a:schemeClr val="accent6">
                <a:lumMod val="50000"/>
              </a:schemeClr>
            </a:solidFill>
            <a:latin typeface="Garamond" panose="02020404030301010803" pitchFamily="18" charset="0"/>
          </a:endParaRPr>
        </a:p>
      </dgm:t>
    </dgm:pt>
    <dgm:pt modelId="{F9F417C7-7405-4229-9A9B-3533C00D0B03}" type="parTrans" cxnId="{650F8E36-96E4-4C23-B2BB-E73AAA241735}">
      <dgm:prSet/>
      <dgm:spPr/>
      <dgm:t>
        <a:bodyPr/>
        <a:lstStyle/>
        <a:p>
          <a:endParaRPr lang="es-CO"/>
        </a:p>
      </dgm:t>
    </dgm:pt>
    <dgm:pt modelId="{0B94591A-D688-4EC0-84AA-66F54C607E85}" type="sibTrans" cxnId="{650F8E36-96E4-4C23-B2BB-E73AAA241735}">
      <dgm:prSet/>
      <dgm:spPr/>
      <dgm:t>
        <a:bodyPr/>
        <a:lstStyle/>
        <a:p>
          <a:endParaRPr lang="es-CO"/>
        </a:p>
      </dgm:t>
    </dgm:pt>
    <dgm:pt modelId="{8904FE72-EA84-44A7-A5C6-13AB412C8BF1}" type="pres">
      <dgm:prSet presAssocID="{B6EA8D38-A210-4BE5-8E08-527C697CE25F}" presName="layout" presStyleCnt="0">
        <dgm:presLayoutVars>
          <dgm:chMax/>
          <dgm:chPref/>
          <dgm:dir/>
          <dgm:resizeHandles/>
        </dgm:presLayoutVars>
      </dgm:prSet>
      <dgm:spPr/>
    </dgm:pt>
    <dgm:pt modelId="{38B71AE0-BE81-484C-B3DE-89E63EB2CB99}" type="pres">
      <dgm:prSet presAssocID="{5B5800D6-D10B-49BB-8602-CD747D1E93F9}" presName="root" presStyleCnt="0">
        <dgm:presLayoutVars>
          <dgm:chMax/>
          <dgm:chPref/>
        </dgm:presLayoutVars>
      </dgm:prSet>
      <dgm:spPr/>
    </dgm:pt>
    <dgm:pt modelId="{3CD00878-80DD-45AC-BAED-DAA50206A56F}" type="pres">
      <dgm:prSet presAssocID="{5B5800D6-D10B-49BB-8602-CD747D1E93F9}" presName="rootComposite" presStyleCnt="0">
        <dgm:presLayoutVars/>
      </dgm:prSet>
      <dgm:spPr/>
    </dgm:pt>
    <dgm:pt modelId="{8AC59A53-2A42-46E9-862C-A9942D8C28D6}" type="pres">
      <dgm:prSet presAssocID="{5B5800D6-D10B-49BB-8602-CD747D1E93F9}" presName="ParentAccent" presStyleLbl="alignNode1" presStyleIdx="0" presStyleCnt="4"/>
      <dgm:spPr>
        <a:solidFill>
          <a:schemeClr val="accent6">
            <a:lumMod val="60000"/>
            <a:lumOff val="40000"/>
          </a:schemeClr>
        </a:solidFill>
        <a:ln>
          <a:noFill/>
        </a:ln>
      </dgm:spPr>
    </dgm:pt>
    <dgm:pt modelId="{FFDFE2E9-F700-4473-B398-4ADDE6658252}" type="pres">
      <dgm:prSet presAssocID="{5B5800D6-D10B-49BB-8602-CD747D1E93F9}" presName="ParentSmallAccent" presStyleLbl="fgAcc1" presStyleIdx="0" presStyleCnt="4"/>
      <dgm:spPr>
        <a:solidFill>
          <a:schemeClr val="bg1"/>
        </a:solidFill>
        <a:ln>
          <a:solidFill>
            <a:schemeClr val="accent6">
              <a:lumMod val="50000"/>
            </a:schemeClr>
          </a:solidFill>
        </a:ln>
      </dgm:spPr>
    </dgm:pt>
    <dgm:pt modelId="{7257A150-40BC-40E7-A6EC-2DA98E8E7C11}" type="pres">
      <dgm:prSet presAssocID="{5B5800D6-D10B-49BB-8602-CD747D1E93F9}" presName="Parent" presStyleLbl="revTx" presStyleIdx="0" presStyleCnt="15">
        <dgm:presLayoutVars>
          <dgm:chMax/>
          <dgm:chPref val="4"/>
          <dgm:bulletEnabled val="1"/>
        </dgm:presLayoutVars>
      </dgm:prSet>
      <dgm:spPr/>
      <dgm:t>
        <a:bodyPr/>
        <a:lstStyle/>
        <a:p>
          <a:endParaRPr lang="es-CO"/>
        </a:p>
      </dgm:t>
    </dgm:pt>
    <dgm:pt modelId="{97FC5A35-625C-46A2-88F3-5BC8937660FD}" type="pres">
      <dgm:prSet presAssocID="{5B5800D6-D10B-49BB-8602-CD747D1E93F9}" presName="childShape" presStyleCnt="0">
        <dgm:presLayoutVars>
          <dgm:chMax val="0"/>
          <dgm:chPref val="0"/>
        </dgm:presLayoutVars>
      </dgm:prSet>
      <dgm:spPr/>
    </dgm:pt>
    <dgm:pt modelId="{0D20DCED-6ED4-41AB-8237-C8020EC6B638}" type="pres">
      <dgm:prSet presAssocID="{C7A8DCFD-CF42-47B9-B415-8C64A6C3BE37}" presName="childComposite" presStyleCnt="0">
        <dgm:presLayoutVars>
          <dgm:chMax val="0"/>
          <dgm:chPref val="0"/>
        </dgm:presLayoutVars>
      </dgm:prSet>
      <dgm:spPr/>
    </dgm:pt>
    <dgm:pt modelId="{0FFE0AC1-E0B5-4DBF-B281-55479B375C9C}" type="pres">
      <dgm:prSet presAssocID="{C7A8DCFD-CF42-47B9-B415-8C64A6C3BE37}" presName="ChildAccent" presStyleLbl="solidFgAcc1" presStyleIdx="0" presStyleCnt="11"/>
      <dgm:spPr>
        <a:solidFill>
          <a:schemeClr val="bg1"/>
        </a:solidFill>
        <a:ln>
          <a:solidFill>
            <a:schemeClr val="accent6">
              <a:lumMod val="50000"/>
            </a:schemeClr>
          </a:solidFill>
        </a:ln>
      </dgm:spPr>
    </dgm:pt>
    <dgm:pt modelId="{6844EE3C-E712-4E3A-9BA5-6D0FF8E4AEBC}" type="pres">
      <dgm:prSet presAssocID="{C7A8DCFD-CF42-47B9-B415-8C64A6C3BE37}" presName="Child" presStyleLbl="revTx" presStyleIdx="1" presStyleCnt="15">
        <dgm:presLayoutVars>
          <dgm:chMax val="0"/>
          <dgm:chPref val="0"/>
          <dgm:bulletEnabled val="1"/>
        </dgm:presLayoutVars>
      </dgm:prSet>
      <dgm:spPr/>
    </dgm:pt>
    <dgm:pt modelId="{385E27C5-8A14-4235-AB94-A8FEC5CFD68D}" type="pres">
      <dgm:prSet presAssocID="{B82EC9C5-C9FD-4873-9A33-E81CF57AD4F0}" presName="childComposite" presStyleCnt="0">
        <dgm:presLayoutVars>
          <dgm:chMax val="0"/>
          <dgm:chPref val="0"/>
        </dgm:presLayoutVars>
      </dgm:prSet>
      <dgm:spPr/>
    </dgm:pt>
    <dgm:pt modelId="{C9AB0937-E1AE-4795-AB60-96222B0422A4}" type="pres">
      <dgm:prSet presAssocID="{B82EC9C5-C9FD-4873-9A33-E81CF57AD4F0}" presName="ChildAccent" presStyleLbl="solidFgAcc1" presStyleIdx="1" presStyleCnt="11"/>
      <dgm:spPr>
        <a:solidFill>
          <a:schemeClr val="bg1"/>
        </a:solidFill>
        <a:ln>
          <a:solidFill>
            <a:schemeClr val="accent6">
              <a:lumMod val="50000"/>
            </a:schemeClr>
          </a:solidFill>
        </a:ln>
      </dgm:spPr>
    </dgm:pt>
    <dgm:pt modelId="{26A32D73-A5F6-4BDA-B3CE-5C7BD31FDCC3}" type="pres">
      <dgm:prSet presAssocID="{B82EC9C5-C9FD-4873-9A33-E81CF57AD4F0}" presName="Child" presStyleLbl="revTx" presStyleIdx="2" presStyleCnt="15">
        <dgm:presLayoutVars>
          <dgm:chMax val="0"/>
          <dgm:chPref val="0"/>
          <dgm:bulletEnabled val="1"/>
        </dgm:presLayoutVars>
      </dgm:prSet>
      <dgm:spPr/>
    </dgm:pt>
    <dgm:pt modelId="{065D5598-7537-4F9B-BADE-7AB0D4DD5E85}" type="pres">
      <dgm:prSet presAssocID="{2D4F9325-CD4F-4B3B-98E7-4D56D7A5424A}" presName="childComposite" presStyleCnt="0">
        <dgm:presLayoutVars>
          <dgm:chMax val="0"/>
          <dgm:chPref val="0"/>
        </dgm:presLayoutVars>
      </dgm:prSet>
      <dgm:spPr/>
    </dgm:pt>
    <dgm:pt modelId="{0DD05A39-219E-478B-A2C7-462D7545248E}" type="pres">
      <dgm:prSet presAssocID="{2D4F9325-CD4F-4B3B-98E7-4D56D7A5424A}" presName="ChildAccent" presStyleLbl="solidFgAcc1" presStyleIdx="2" presStyleCnt="11"/>
      <dgm:spPr>
        <a:solidFill>
          <a:schemeClr val="bg1"/>
        </a:solidFill>
        <a:ln>
          <a:solidFill>
            <a:schemeClr val="accent6">
              <a:lumMod val="50000"/>
            </a:schemeClr>
          </a:solidFill>
        </a:ln>
      </dgm:spPr>
    </dgm:pt>
    <dgm:pt modelId="{BE4CD14E-7007-44D8-9CAC-4971B64D4531}" type="pres">
      <dgm:prSet presAssocID="{2D4F9325-CD4F-4B3B-98E7-4D56D7A5424A}" presName="Child" presStyleLbl="revTx" presStyleIdx="3" presStyleCnt="15" custLinFactNeighborX="-740" custLinFactNeighborY="38911">
        <dgm:presLayoutVars>
          <dgm:chMax val="0"/>
          <dgm:chPref val="0"/>
          <dgm:bulletEnabled val="1"/>
        </dgm:presLayoutVars>
      </dgm:prSet>
      <dgm:spPr/>
    </dgm:pt>
    <dgm:pt modelId="{2B944480-0652-47DB-B98A-FD20B0EB4C5C}" type="pres">
      <dgm:prSet presAssocID="{03ABD292-5BFE-4A8D-BC73-ADC7E2827214}" presName="root" presStyleCnt="0">
        <dgm:presLayoutVars>
          <dgm:chMax/>
          <dgm:chPref/>
        </dgm:presLayoutVars>
      </dgm:prSet>
      <dgm:spPr/>
    </dgm:pt>
    <dgm:pt modelId="{CD52A258-946F-4E74-8C40-B5692AA75207}" type="pres">
      <dgm:prSet presAssocID="{03ABD292-5BFE-4A8D-BC73-ADC7E2827214}" presName="rootComposite" presStyleCnt="0">
        <dgm:presLayoutVars/>
      </dgm:prSet>
      <dgm:spPr/>
    </dgm:pt>
    <dgm:pt modelId="{12111A8A-FFB4-41F0-86B9-BB23D05AA4DF}" type="pres">
      <dgm:prSet presAssocID="{03ABD292-5BFE-4A8D-BC73-ADC7E2827214}" presName="ParentAccent" presStyleLbl="alignNode1" presStyleIdx="1" presStyleCnt="4"/>
      <dgm:spPr>
        <a:solidFill>
          <a:schemeClr val="accent6">
            <a:lumMod val="60000"/>
            <a:lumOff val="40000"/>
          </a:schemeClr>
        </a:solidFill>
        <a:ln>
          <a:noFill/>
        </a:ln>
      </dgm:spPr>
    </dgm:pt>
    <dgm:pt modelId="{2663BE5A-207D-475B-8CBA-9DD2C2610434}" type="pres">
      <dgm:prSet presAssocID="{03ABD292-5BFE-4A8D-BC73-ADC7E2827214}" presName="ParentSmallAccent" presStyleLbl="fgAcc1" presStyleIdx="1" presStyleCnt="4"/>
      <dgm:spPr>
        <a:solidFill>
          <a:schemeClr val="bg1"/>
        </a:solidFill>
        <a:ln>
          <a:solidFill>
            <a:schemeClr val="accent6">
              <a:lumMod val="50000"/>
            </a:schemeClr>
          </a:solidFill>
        </a:ln>
      </dgm:spPr>
    </dgm:pt>
    <dgm:pt modelId="{9D180575-D20E-4167-B654-C40F9D1D322E}" type="pres">
      <dgm:prSet presAssocID="{03ABD292-5BFE-4A8D-BC73-ADC7E2827214}" presName="Parent" presStyleLbl="revTx" presStyleIdx="4" presStyleCnt="15">
        <dgm:presLayoutVars>
          <dgm:chMax/>
          <dgm:chPref val="4"/>
          <dgm:bulletEnabled val="1"/>
        </dgm:presLayoutVars>
      </dgm:prSet>
      <dgm:spPr/>
      <dgm:t>
        <a:bodyPr/>
        <a:lstStyle/>
        <a:p>
          <a:endParaRPr lang="es-CO"/>
        </a:p>
      </dgm:t>
    </dgm:pt>
    <dgm:pt modelId="{6082EEE9-1A06-4696-8634-08D75FA9B357}" type="pres">
      <dgm:prSet presAssocID="{03ABD292-5BFE-4A8D-BC73-ADC7E2827214}" presName="childShape" presStyleCnt="0">
        <dgm:presLayoutVars>
          <dgm:chMax val="0"/>
          <dgm:chPref val="0"/>
        </dgm:presLayoutVars>
      </dgm:prSet>
      <dgm:spPr/>
    </dgm:pt>
    <dgm:pt modelId="{91E4CCA2-034F-440F-B8BC-D72904F82580}" type="pres">
      <dgm:prSet presAssocID="{9906116D-1802-4E9B-9A95-CA97424B1AAE}" presName="childComposite" presStyleCnt="0">
        <dgm:presLayoutVars>
          <dgm:chMax val="0"/>
          <dgm:chPref val="0"/>
        </dgm:presLayoutVars>
      </dgm:prSet>
      <dgm:spPr/>
    </dgm:pt>
    <dgm:pt modelId="{F24403DD-72D8-4449-B695-2E70D66BB726}" type="pres">
      <dgm:prSet presAssocID="{9906116D-1802-4E9B-9A95-CA97424B1AAE}" presName="ChildAccent" presStyleLbl="solidFgAcc1" presStyleIdx="3" presStyleCnt="11"/>
      <dgm:spPr>
        <a:solidFill>
          <a:schemeClr val="bg1"/>
        </a:solidFill>
        <a:ln>
          <a:solidFill>
            <a:schemeClr val="accent6">
              <a:lumMod val="50000"/>
            </a:schemeClr>
          </a:solidFill>
        </a:ln>
      </dgm:spPr>
    </dgm:pt>
    <dgm:pt modelId="{86423BAB-73E7-46D7-9ED7-0E6CAB58711C}" type="pres">
      <dgm:prSet presAssocID="{9906116D-1802-4E9B-9A95-CA97424B1AAE}" presName="Child" presStyleLbl="revTx" presStyleIdx="5" presStyleCnt="15" custLinFactNeighborY="40173">
        <dgm:presLayoutVars>
          <dgm:chMax val="0"/>
          <dgm:chPref val="0"/>
          <dgm:bulletEnabled val="1"/>
        </dgm:presLayoutVars>
      </dgm:prSet>
      <dgm:spPr/>
      <dgm:t>
        <a:bodyPr/>
        <a:lstStyle/>
        <a:p>
          <a:endParaRPr lang="es-CO"/>
        </a:p>
      </dgm:t>
    </dgm:pt>
    <dgm:pt modelId="{2F968DA9-CEFD-440E-89F9-7BCE5FC444BF}" type="pres">
      <dgm:prSet presAssocID="{99F1CD7D-A639-46CB-90DB-A6088CDED713}" presName="childComposite" presStyleCnt="0">
        <dgm:presLayoutVars>
          <dgm:chMax val="0"/>
          <dgm:chPref val="0"/>
        </dgm:presLayoutVars>
      </dgm:prSet>
      <dgm:spPr/>
    </dgm:pt>
    <dgm:pt modelId="{0D787998-29E5-4D2A-A8DD-BEE77ADD15C9}" type="pres">
      <dgm:prSet presAssocID="{99F1CD7D-A639-46CB-90DB-A6088CDED713}" presName="ChildAccent" presStyleLbl="solidFgAcc1" presStyleIdx="4" presStyleCnt="11" custLinFactY="40460" custLinFactNeighborY="100000"/>
      <dgm:spPr>
        <a:solidFill>
          <a:schemeClr val="bg1"/>
        </a:solidFill>
        <a:ln>
          <a:solidFill>
            <a:schemeClr val="accent6">
              <a:lumMod val="50000"/>
            </a:schemeClr>
          </a:solidFill>
        </a:ln>
      </dgm:spPr>
    </dgm:pt>
    <dgm:pt modelId="{9CB096A4-ACF2-449F-9FAF-70F863818EFD}" type="pres">
      <dgm:prSet presAssocID="{99F1CD7D-A639-46CB-90DB-A6088CDED713}" presName="Child" presStyleLbl="revTx" presStyleIdx="6" presStyleCnt="15" custLinFactNeighborX="-740" custLinFactNeighborY="60256">
        <dgm:presLayoutVars>
          <dgm:chMax val="0"/>
          <dgm:chPref val="0"/>
          <dgm:bulletEnabled val="1"/>
        </dgm:presLayoutVars>
      </dgm:prSet>
      <dgm:spPr/>
      <dgm:t>
        <a:bodyPr/>
        <a:lstStyle/>
        <a:p>
          <a:endParaRPr lang="es-CO"/>
        </a:p>
      </dgm:t>
    </dgm:pt>
    <dgm:pt modelId="{8C0F4CD2-DEB3-472C-A4D8-399D2C083C87}" type="pres">
      <dgm:prSet presAssocID="{9D7854E1-1C88-455E-A563-8A3AF4F9F492}" presName="childComposite" presStyleCnt="0">
        <dgm:presLayoutVars>
          <dgm:chMax val="0"/>
          <dgm:chPref val="0"/>
        </dgm:presLayoutVars>
      </dgm:prSet>
      <dgm:spPr/>
    </dgm:pt>
    <dgm:pt modelId="{7D82E272-1F98-4EE0-ACDE-59868924795D}" type="pres">
      <dgm:prSet presAssocID="{9D7854E1-1C88-455E-A563-8A3AF4F9F492}" presName="ChildAccent" presStyleLbl="solidFgAcc1" presStyleIdx="5" presStyleCnt="11" custLinFactY="25106" custLinFactNeighborY="100000"/>
      <dgm:spPr>
        <a:solidFill>
          <a:schemeClr val="bg1"/>
        </a:solidFill>
        <a:ln>
          <a:solidFill>
            <a:schemeClr val="accent6">
              <a:lumMod val="50000"/>
            </a:schemeClr>
          </a:solidFill>
        </a:ln>
      </dgm:spPr>
    </dgm:pt>
    <dgm:pt modelId="{EE138605-22C4-4E79-BF74-4AEAD23A8704}" type="pres">
      <dgm:prSet presAssocID="{9D7854E1-1C88-455E-A563-8A3AF4F9F492}" presName="Child" presStyleLbl="revTx" presStyleIdx="7" presStyleCnt="15" custLinFactNeighborY="91190">
        <dgm:presLayoutVars>
          <dgm:chMax val="0"/>
          <dgm:chPref val="0"/>
          <dgm:bulletEnabled val="1"/>
        </dgm:presLayoutVars>
      </dgm:prSet>
      <dgm:spPr/>
      <dgm:t>
        <a:bodyPr/>
        <a:lstStyle/>
        <a:p>
          <a:endParaRPr lang="es-CO"/>
        </a:p>
      </dgm:t>
    </dgm:pt>
    <dgm:pt modelId="{54F7B1A0-FC09-46E3-BFFA-5E7EB2CC15E5}" type="pres">
      <dgm:prSet presAssocID="{16B3BC3A-21A9-46DC-9B0F-A33119C76BEF}" presName="childComposite" presStyleCnt="0">
        <dgm:presLayoutVars>
          <dgm:chMax val="0"/>
          <dgm:chPref val="0"/>
        </dgm:presLayoutVars>
      </dgm:prSet>
      <dgm:spPr/>
    </dgm:pt>
    <dgm:pt modelId="{D36012C9-B792-4317-8AA9-14EDEAE47AE4}" type="pres">
      <dgm:prSet presAssocID="{16B3BC3A-21A9-46DC-9B0F-A33119C76BEF}" presName="ChildAccent" presStyleLbl="solidFgAcc1" presStyleIdx="6" presStyleCnt="11" custLinFactY="100000" custLinFactNeighborY="143464"/>
      <dgm:spPr>
        <a:solidFill>
          <a:schemeClr val="bg1"/>
        </a:solidFill>
        <a:ln>
          <a:solidFill>
            <a:schemeClr val="accent6">
              <a:lumMod val="50000"/>
            </a:schemeClr>
          </a:solidFill>
        </a:ln>
      </dgm:spPr>
    </dgm:pt>
    <dgm:pt modelId="{70D6BA80-6AC9-4AAE-A7FA-B8E8C596158D}" type="pres">
      <dgm:prSet presAssocID="{16B3BC3A-21A9-46DC-9B0F-A33119C76BEF}" presName="Child" presStyleLbl="revTx" presStyleIdx="8" presStyleCnt="15" custLinFactY="80774" custLinFactNeighborY="100000">
        <dgm:presLayoutVars>
          <dgm:chMax val="0"/>
          <dgm:chPref val="0"/>
          <dgm:bulletEnabled val="1"/>
        </dgm:presLayoutVars>
      </dgm:prSet>
      <dgm:spPr/>
      <dgm:t>
        <a:bodyPr/>
        <a:lstStyle/>
        <a:p>
          <a:endParaRPr lang="es-CO"/>
        </a:p>
      </dgm:t>
    </dgm:pt>
    <dgm:pt modelId="{4065529F-4B4C-4D1F-9A64-F19A27924A6E}" type="pres">
      <dgm:prSet presAssocID="{CE2B513F-8A72-41DE-9221-0EDC48A5C4C8}" presName="childComposite" presStyleCnt="0">
        <dgm:presLayoutVars>
          <dgm:chMax val="0"/>
          <dgm:chPref val="0"/>
        </dgm:presLayoutVars>
      </dgm:prSet>
      <dgm:spPr/>
    </dgm:pt>
    <dgm:pt modelId="{86DB8B56-4787-4C0E-80C0-81CDBFC73045}" type="pres">
      <dgm:prSet presAssocID="{CE2B513F-8A72-41DE-9221-0EDC48A5C4C8}" presName="ChildAccent" presStyleLbl="solidFgAcc1" presStyleIdx="7" presStyleCnt="11" custLinFactY="243534" custLinFactNeighborY="300000"/>
      <dgm:spPr>
        <a:solidFill>
          <a:schemeClr val="bg1"/>
        </a:solidFill>
        <a:ln>
          <a:solidFill>
            <a:schemeClr val="accent6">
              <a:lumMod val="50000"/>
            </a:schemeClr>
          </a:solidFill>
        </a:ln>
      </dgm:spPr>
    </dgm:pt>
    <dgm:pt modelId="{D6FC4E0F-0C36-44D9-9D5B-BD6D3E89C6D6}" type="pres">
      <dgm:prSet presAssocID="{CE2B513F-8A72-41DE-9221-0EDC48A5C4C8}" presName="Child" presStyleLbl="revTx" presStyleIdx="9" presStyleCnt="15" custLinFactY="105306" custLinFactNeighborX="99" custLinFactNeighborY="200000">
        <dgm:presLayoutVars>
          <dgm:chMax val="0"/>
          <dgm:chPref val="0"/>
          <dgm:bulletEnabled val="1"/>
        </dgm:presLayoutVars>
      </dgm:prSet>
      <dgm:spPr/>
      <dgm:t>
        <a:bodyPr/>
        <a:lstStyle/>
        <a:p>
          <a:endParaRPr lang="es-CO"/>
        </a:p>
      </dgm:t>
    </dgm:pt>
    <dgm:pt modelId="{193D44CD-05D1-4738-81C8-0151727691B5}" type="pres">
      <dgm:prSet presAssocID="{CDE431B3-DE32-4E09-934E-C6D00DB81501}" presName="root" presStyleCnt="0">
        <dgm:presLayoutVars>
          <dgm:chMax/>
          <dgm:chPref/>
        </dgm:presLayoutVars>
      </dgm:prSet>
      <dgm:spPr/>
    </dgm:pt>
    <dgm:pt modelId="{CC7F9446-238E-42F1-AC17-EE1ABFA205ED}" type="pres">
      <dgm:prSet presAssocID="{CDE431B3-DE32-4E09-934E-C6D00DB81501}" presName="rootComposite" presStyleCnt="0">
        <dgm:presLayoutVars/>
      </dgm:prSet>
      <dgm:spPr/>
    </dgm:pt>
    <dgm:pt modelId="{D90AC95D-1CDA-434C-9489-BAEDA5234D81}" type="pres">
      <dgm:prSet presAssocID="{CDE431B3-DE32-4E09-934E-C6D00DB81501}" presName="ParentAccent" presStyleLbl="alignNode1" presStyleIdx="2" presStyleCnt="4"/>
      <dgm:spPr>
        <a:solidFill>
          <a:schemeClr val="accent6">
            <a:lumMod val="60000"/>
            <a:lumOff val="40000"/>
          </a:schemeClr>
        </a:solidFill>
        <a:ln>
          <a:noFill/>
        </a:ln>
      </dgm:spPr>
    </dgm:pt>
    <dgm:pt modelId="{CB7C077F-40CD-46DF-87E7-8DF20078F068}" type="pres">
      <dgm:prSet presAssocID="{CDE431B3-DE32-4E09-934E-C6D00DB81501}" presName="ParentSmallAccent" presStyleLbl="fgAcc1" presStyleIdx="2" presStyleCnt="4"/>
      <dgm:spPr>
        <a:solidFill>
          <a:schemeClr val="bg1"/>
        </a:solidFill>
        <a:ln>
          <a:solidFill>
            <a:schemeClr val="accent6">
              <a:lumMod val="50000"/>
            </a:schemeClr>
          </a:solidFill>
        </a:ln>
      </dgm:spPr>
    </dgm:pt>
    <dgm:pt modelId="{8D54DE29-2DDD-4AFD-AED2-BBFA6286C555}" type="pres">
      <dgm:prSet presAssocID="{CDE431B3-DE32-4E09-934E-C6D00DB81501}" presName="Parent" presStyleLbl="revTx" presStyleIdx="10" presStyleCnt="15">
        <dgm:presLayoutVars>
          <dgm:chMax/>
          <dgm:chPref val="4"/>
          <dgm:bulletEnabled val="1"/>
        </dgm:presLayoutVars>
      </dgm:prSet>
      <dgm:spPr/>
    </dgm:pt>
    <dgm:pt modelId="{BB3D3A9A-75E8-46E8-B4EB-2C1DFECBFC37}" type="pres">
      <dgm:prSet presAssocID="{CDE431B3-DE32-4E09-934E-C6D00DB81501}" presName="childShape" presStyleCnt="0">
        <dgm:presLayoutVars>
          <dgm:chMax val="0"/>
          <dgm:chPref val="0"/>
        </dgm:presLayoutVars>
      </dgm:prSet>
      <dgm:spPr/>
    </dgm:pt>
    <dgm:pt modelId="{B404675B-1789-4108-8178-FE6CAD99A056}" type="pres">
      <dgm:prSet presAssocID="{EA60A1C3-0752-4955-832F-7FDCE30BE6A4}" presName="childComposite" presStyleCnt="0">
        <dgm:presLayoutVars>
          <dgm:chMax val="0"/>
          <dgm:chPref val="0"/>
        </dgm:presLayoutVars>
      </dgm:prSet>
      <dgm:spPr/>
    </dgm:pt>
    <dgm:pt modelId="{CE60A56F-10E6-4D29-A341-275A36F65B11}" type="pres">
      <dgm:prSet presAssocID="{EA60A1C3-0752-4955-832F-7FDCE30BE6A4}" presName="ChildAccent" presStyleLbl="solidFgAcc1" presStyleIdx="8" presStyleCnt="11"/>
      <dgm:spPr>
        <a:solidFill>
          <a:schemeClr val="bg1"/>
        </a:solidFill>
        <a:ln>
          <a:solidFill>
            <a:schemeClr val="accent6">
              <a:lumMod val="50000"/>
            </a:schemeClr>
          </a:solidFill>
        </a:ln>
      </dgm:spPr>
    </dgm:pt>
    <dgm:pt modelId="{379B1482-54E3-49C2-815D-2213EDBBDB37}" type="pres">
      <dgm:prSet presAssocID="{EA60A1C3-0752-4955-832F-7FDCE30BE6A4}" presName="Child" presStyleLbl="revTx" presStyleIdx="11" presStyleCnt="15">
        <dgm:presLayoutVars>
          <dgm:chMax val="0"/>
          <dgm:chPref val="0"/>
          <dgm:bulletEnabled val="1"/>
        </dgm:presLayoutVars>
      </dgm:prSet>
      <dgm:spPr/>
    </dgm:pt>
    <dgm:pt modelId="{417E6633-D825-46AA-A521-8ED052335B22}" type="pres">
      <dgm:prSet presAssocID="{9AFF0C12-28CA-4721-9229-3500A97FBC93}" presName="childComposite" presStyleCnt="0">
        <dgm:presLayoutVars>
          <dgm:chMax val="0"/>
          <dgm:chPref val="0"/>
        </dgm:presLayoutVars>
      </dgm:prSet>
      <dgm:spPr/>
    </dgm:pt>
    <dgm:pt modelId="{22B1750F-EA0F-4EFF-A4B0-3A3CBE9854F7}" type="pres">
      <dgm:prSet presAssocID="{9AFF0C12-28CA-4721-9229-3500A97FBC93}" presName="ChildAccent" presStyleLbl="solidFgAcc1" presStyleIdx="9" presStyleCnt="11"/>
      <dgm:spPr>
        <a:solidFill>
          <a:schemeClr val="bg1"/>
        </a:solidFill>
        <a:ln>
          <a:solidFill>
            <a:schemeClr val="accent6">
              <a:lumMod val="50000"/>
            </a:schemeClr>
          </a:solidFill>
        </a:ln>
      </dgm:spPr>
    </dgm:pt>
    <dgm:pt modelId="{3E9A7A11-A38C-4267-8718-5479E1F1A002}" type="pres">
      <dgm:prSet presAssocID="{9AFF0C12-28CA-4721-9229-3500A97FBC93}" presName="Child" presStyleLbl="revTx" presStyleIdx="12" presStyleCnt="15" custLinFactNeighborY="36153">
        <dgm:presLayoutVars>
          <dgm:chMax val="0"/>
          <dgm:chPref val="0"/>
          <dgm:bulletEnabled val="1"/>
        </dgm:presLayoutVars>
      </dgm:prSet>
      <dgm:spPr/>
      <dgm:t>
        <a:bodyPr/>
        <a:lstStyle/>
        <a:p>
          <a:endParaRPr lang="es-CO"/>
        </a:p>
      </dgm:t>
    </dgm:pt>
    <dgm:pt modelId="{FB6C53B2-4540-4F9E-8420-DA0445784998}" type="pres">
      <dgm:prSet presAssocID="{83E31DB5-4A4D-44BA-8E4C-6E14482B49C1}" presName="root" presStyleCnt="0">
        <dgm:presLayoutVars>
          <dgm:chMax/>
          <dgm:chPref/>
        </dgm:presLayoutVars>
      </dgm:prSet>
      <dgm:spPr/>
    </dgm:pt>
    <dgm:pt modelId="{30B227BE-29C5-43D2-923A-0C4F3F00ABBE}" type="pres">
      <dgm:prSet presAssocID="{83E31DB5-4A4D-44BA-8E4C-6E14482B49C1}" presName="rootComposite" presStyleCnt="0">
        <dgm:presLayoutVars/>
      </dgm:prSet>
      <dgm:spPr/>
    </dgm:pt>
    <dgm:pt modelId="{431839CB-9943-4A82-9017-670A429F3B4C}" type="pres">
      <dgm:prSet presAssocID="{83E31DB5-4A4D-44BA-8E4C-6E14482B49C1}" presName="ParentAccent" presStyleLbl="alignNode1" presStyleIdx="3" presStyleCnt="4"/>
      <dgm:spPr>
        <a:solidFill>
          <a:schemeClr val="accent6">
            <a:lumMod val="60000"/>
            <a:lumOff val="40000"/>
          </a:schemeClr>
        </a:solidFill>
        <a:ln>
          <a:noFill/>
        </a:ln>
      </dgm:spPr>
    </dgm:pt>
    <dgm:pt modelId="{5DABE183-DA1E-4CFD-918C-888E5F66F078}" type="pres">
      <dgm:prSet presAssocID="{83E31DB5-4A4D-44BA-8E4C-6E14482B49C1}" presName="ParentSmallAccent" presStyleLbl="fgAcc1" presStyleIdx="3" presStyleCnt="4"/>
      <dgm:spPr>
        <a:solidFill>
          <a:schemeClr val="bg1"/>
        </a:solidFill>
        <a:ln>
          <a:solidFill>
            <a:schemeClr val="accent6">
              <a:lumMod val="50000"/>
            </a:schemeClr>
          </a:solidFill>
        </a:ln>
      </dgm:spPr>
    </dgm:pt>
    <dgm:pt modelId="{46EB49BE-BE12-4C56-BB06-37B88F7F8310}" type="pres">
      <dgm:prSet presAssocID="{83E31DB5-4A4D-44BA-8E4C-6E14482B49C1}" presName="Parent" presStyleLbl="revTx" presStyleIdx="13" presStyleCnt="15">
        <dgm:presLayoutVars>
          <dgm:chMax/>
          <dgm:chPref val="4"/>
          <dgm:bulletEnabled val="1"/>
        </dgm:presLayoutVars>
      </dgm:prSet>
      <dgm:spPr/>
    </dgm:pt>
    <dgm:pt modelId="{8F773D33-9661-44B8-8FCE-5BA56F226CCF}" type="pres">
      <dgm:prSet presAssocID="{83E31DB5-4A4D-44BA-8E4C-6E14482B49C1}" presName="childShape" presStyleCnt="0">
        <dgm:presLayoutVars>
          <dgm:chMax val="0"/>
          <dgm:chPref val="0"/>
        </dgm:presLayoutVars>
      </dgm:prSet>
      <dgm:spPr/>
    </dgm:pt>
    <dgm:pt modelId="{120463C1-B8F8-41F1-B0A3-E510DD72C6D0}" type="pres">
      <dgm:prSet presAssocID="{61059847-4D6A-4B01-BB21-0F911C038DAE}" presName="childComposite" presStyleCnt="0">
        <dgm:presLayoutVars>
          <dgm:chMax val="0"/>
          <dgm:chPref val="0"/>
        </dgm:presLayoutVars>
      </dgm:prSet>
      <dgm:spPr/>
    </dgm:pt>
    <dgm:pt modelId="{76B31D12-D052-47A0-829B-7AEAE2B0384B}" type="pres">
      <dgm:prSet presAssocID="{61059847-4D6A-4B01-BB21-0F911C038DAE}" presName="ChildAccent" presStyleLbl="solidFgAcc1" presStyleIdx="10" presStyleCnt="11"/>
      <dgm:spPr>
        <a:solidFill>
          <a:schemeClr val="bg1"/>
        </a:solidFill>
        <a:ln>
          <a:solidFill>
            <a:schemeClr val="accent6">
              <a:lumMod val="50000"/>
            </a:schemeClr>
          </a:solidFill>
        </a:ln>
      </dgm:spPr>
    </dgm:pt>
    <dgm:pt modelId="{FDB401D6-52A0-4E5F-B812-78BBCDF606A3}" type="pres">
      <dgm:prSet presAssocID="{61059847-4D6A-4B01-BB21-0F911C038DAE}" presName="Child" presStyleLbl="revTx" presStyleIdx="14" presStyleCnt="15">
        <dgm:presLayoutVars>
          <dgm:chMax val="0"/>
          <dgm:chPref val="0"/>
          <dgm:bulletEnabled val="1"/>
        </dgm:presLayoutVars>
      </dgm:prSet>
      <dgm:spPr/>
    </dgm:pt>
  </dgm:ptLst>
  <dgm:cxnLst>
    <dgm:cxn modelId="{08284801-7E4C-4C07-A010-7A3BC361DC0E}" type="presOf" srcId="{61059847-4D6A-4B01-BB21-0F911C038DAE}" destId="{FDB401D6-52A0-4E5F-B812-78BBCDF606A3}" srcOrd="0" destOrd="0" presId="urn:microsoft.com/office/officeart/2008/layout/SquareAccentList"/>
    <dgm:cxn modelId="{B7F282E3-83C9-4ED9-9109-C04D38F6A58C}" type="presOf" srcId="{99F1CD7D-A639-46CB-90DB-A6088CDED713}" destId="{9CB096A4-ACF2-449F-9FAF-70F863818EFD}" srcOrd="0" destOrd="0" presId="urn:microsoft.com/office/officeart/2008/layout/SquareAccentList"/>
    <dgm:cxn modelId="{650F8E36-96E4-4C23-B2BB-E73AAA241735}" srcId="{03ABD292-5BFE-4A8D-BC73-ADC7E2827214}" destId="{16B3BC3A-21A9-46DC-9B0F-A33119C76BEF}" srcOrd="3" destOrd="0" parTransId="{F9F417C7-7405-4229-9A9B-3533C00D0B03}" sibTransId="{0B94591A-D688-4EC0-84AA-66F54C607E85}"/>
    <dgm:cxn modelId="{5C69E2AA-6035-4A6D-BDE5-D35C6581F949}" type="presOf" srcId="{9D7854E1-1C88-455E-A563-8A3AF4F9F492}" destId="{EE138605-22C4-4E79-BF74-4AEAD23A8704}" srcOrd="0" destOrd="0" presId="urn:microsoft.com/office/officeart/2008/layout/SquareAccentList"/>
    <dgm:cxn modelId="{9B2ADECA-5197-4CCC-9D4A-310D7A556094}" srcId="{CDE431B3-DE32-4E09-934E-C6D00DB81501}" destId="{EA60A1C3-0752-4955-832F-7FDCE30BE6A4}" srcOrd="0" destOrd="0" parTransId="{1A1B53B1-D19B-4D60-BE3E-F597AAA90074}" sibTransId="{908119EA-B9C6-494C-9B0F-815FA9F2BAD7}"/>
    <dgm:cxn modelId="{2959D2B2-5E67-44DD-9B25-CE5737B03D8F}" type="presOf" srcId="{2D4F9325-CD4F-4B3B-98E7-4D56D7A5424A}" destId="{BE4CD14E-7007-44D8-9CAC-4971B64D4531}" srcOrd="0" destOrd="0" presId="urn:microsoft.com/office/officeart/2008/layout/SquareAccentList"/>
    <dgm:cxn modelId="{5CB8BE96-22DC-4712-96D2-097B7A8206C1}" type="presOf" srcId="{9906116D-1802-4E9B-9A95-CA97424B1AAE}" destId="{86423BAB-73E7-46D7-9ED7-0E6CAB58711C}" srcOrd="0" destOrd="0" presId="urn:microsoft.com/office/officeart/2008/layout/SquareAccentList"/>
    <dgm:cxn modelId="{63FEE9B0-5B6D-4450-83D9-B30BC4B67033}" type="presOf" srcId="{CE2B513F-8A72-41DE-9221-0EDC48A5C4C8}" destId="{D6FC4E0F-0C36-44D9-9D5B-BD6D3E89C6D6}" srcOrd="0" destOrd="0" presId="urn:microsoft.com/office/officeart/2008/layout/SquareAccentList"/>
    <dgm:cxn modelId="{0AB78C1F-5511-4B50-BE7D-57C4DF6A965F}" srcId="{B6EA8D38-A210-4BE5-8E08-527C697CE25F}" destId="{CDE431B3-DE32-4E09-934E-C6D00DB81501}" srcOrd="2" destOrd="0" parTransId="{573F4027-92B5-432F-9F27-A90CDE6D062F}" sibTransId="{1AC45AD1-7646-45AF-A052-F3BCA33BE263}"/>
    <dgm:cxn modelId="{E08D8A36-3A66-4540-B222-0C267EB80C54}" srcId="{03ABD292-5BFE-4A8D-BC73-ADC7E2827214}" destId="{9906116D-1802-4E9B-9A95-CA97424B1AAE}" srcOrd="0" destOrd="0" parTransId="{CAF3ACB7-8A25-4D4C-B7C2-248CACB55B95}" sibTransId="{C2AE4B39-11A8-418E-A14B-92F7021620E8}"/>
    <dgm:cxn modelId="{3FBB7BF6-9EA6-4849-B07A-DFB9774A995E}" srcId="{CDE431B3-DE32-4E09-934E-C6D00DB81501}" destId="{9AFF0C12-28CA-4721-9229-3500A97FBC93}" srcOrd="1" destOrd="0" parTransId="{98C160AC-6F59-4F9F-88F0-7C7C7B77F545}" sibTransId="{1E2EC421-21AE-4751-BCC8-B1843E4FA3D5}"/>
    <dgm:cxn modelId="{8B5A880C-E02F-4B36-94D0-61194ECB6679}" srcId="{03ABD292-5BFE-4A8D-BC73-ADC7E2827214}" destId="{9D7854E1-1C88-455E-A563-8A3AF4F9F492}" srcOrd="2" destOrd="0" parTransId="{623E0B30-6622-439B-AA6F-F5D41F7F9553}" sibTransId="{16D435D4-F17F-47FB-A16C-5CAC4928E0FF}"/>
    <dgm:cxn modelId="{0C91E4A0-A5E3-4B73-99BE-55FB499F04EE}" type="presOf" srcId="{EA60A1C3-0752-4955-832F-7FDCE30BE6A4}" destId="{379B1482-54E3-49C2-815D-2213EDBBDB37}" srcOrd="0" destOrd="0" presId="urn:microsoft.com/office/officeart/2008/layout/SquareAccentList"/>
    <dgm:cxn modelId="{DC518EC9-9833-4846-9E2F-4406239DC10B}" type="presOf" srcId="{CDE431B3-DE32-4E09-934E-C6D00DB81501}" destId="{8D54DE29-2DDD-4AFD-AED2-BBFA6286C555}" srcOrd="0" destOrd="0" presId="urn:microsoft.com/office/officeart/2008/layout/SquareAccentList"/>
    <dgm:cxn modelId="{634475BF-C915-4F08-A705-03323C8A766A}" srcId="{83E31DB5-4A4D-44BA-8E4C-6E14482B49C1}" destId="{61059847-4D6A-4B01-BB21-0F911C038DAE}" srcOrd="0" destOrd="0" parTransId="{4D05656D-DC5F-46FC-BD0D-1EDD9AADD667}" sibTransId="{095FDE4D-73B6-43DA-838B-85FA98E73995}"/>
    <dgm:cxn modelId="{2A1C1D83-33E8-4098-83B1-F3D5CA0EADD5}" type="presOf" srcId="{5B5800D6-D10B-49BB-8602-CD747D1E93F9}" destId="{7257A150-40BC-40E7-A6EC-2DA98E8E7C11}" srcOrd="0" destOrd="0" presId="urn:microsoft.com/office/officeart/2008/layout/SquareAccentList"/>
    <dgm:cxn modelId="{FFA3BDEF-C9FC-447B-8F60-72BE75BFCD29}" srcId="{5B5800D6-D10B-49BB-8602-CD747D1E93F9}" destId="{2D4F9325-CD4F-4B3B-98E7-4D56D7A5424A}" srcOrd="2" destOrd="0" parTransId="{31A581FE-B2FC-40D1-B616-D252AE7C0A09}" sibTransId="{B84F5A39-C6BB-4F0F-A43D-C06094FE7953}"/>
    <dgm:cxn modelId="{C96B393C-FFAD-405F-B2F3-82053716D699}" srcId="{B6EA8D38-A210-4BE5-8E08-527C697CE25F}" destId="{03ABD292-5BFE-4A8D-BC73-ADC7E2827214}" srcOrd="1" destOrd="0" parTransId="{ACD9C5E3-CDBA-40F7-A618-16098EC15ED8}" sibTransId="{59698FF1-F37B-4B2D-8560-2883A2F46ED0}"/>
    <dgm:cxn modelId="{832B4E81-A941-4808-9C69-151932BA3C99}" srcId="{5B5800D6-D10B-49BB-8602-CD747D1E93F9}" destId="{B82EC9C5-C9FD-4873-9A33-E81CF57AD4F0}" srcOrd="1" destOrd="0" parTransId="{8D3C7182-0A53-4C61-891D-FE9DDFBF38FF}" sibTransId="{68CAD7E6-AB22-4A5C-96C1-339C6ED03F4C}"/>
    <dgm:cxn modelId="{D2D60E57-E439-478F-9EAF-76B6E67AC233}" type="presOf" srcId="{83E31DB5-4A4D-44BA-8E4C-6E14482B49C1}" destId="{46EB49BE-BE12-4C56-BB06-37B88F7F8310}" srcOrd="0" destOrd="0" presId="urn:microsoft.com/office/officeart/2008/layout/SquareAccentList"/>
    <dgm:cxn modelId="{3850F6EB-7AC8-48D0-9CFD-0BAF216DCAA6}" srcId="{5B5800D6-D10B-49BB-8602-CD747D1E93F9}" destId="{C7A8DCFD-CF42-47B9-B415-8C64A6C3BE37}" srcOrd="0" destOrd="0" parTransId="{1B8AE3B1-869A-479C-A438-E2E24D7EBE3A}" sibTransId="{49D296E4-8C3D-4AFB-8219-7D52397F770E}"/>
    <dgm:cxn modelId="{1D314E8D-44F9-4E92-B9FD-91B34B161736}" srcId="{B6EA8D38-A210-4BE5-8E08-527C697CE25F}" destId="{5B5800D6-D10B-49BB-8602-CD747D1E93F9}" srcOrd="0" destOrd="0" parTransId="{823CCF60-6EEF-43DC-9530-C1B5AB8577DD}" sibTransId="{E2282C4B-DDE4-44EE-9FB3-40E4898C9467}"/>
    <dgm:cxn modelId="{0643B541-0E16-4D46-89E3-DC77CA5161D2}" srcId="{03ABD292-5BFE-4A8D-BC73-ADC7E2827214}" destId="{CE2B513F-8A72-41DE-9221-0EDC48A5C4C8}" srcOrd="4" destOrd="0" parTransId="{B904B054-19F3-4C5C-85DD-20AEC682B44A}" sibTransId="{CABE98A5-301D-4BEC-AC24-3FB847A7451A}"/>
    <dgm:cxn modelId="{9C169F30-CCBF-4112-AAB5-B0E54B7C9CD2}" srcId="{03ABD292-5BFE-4A8D-BC73-ADC7E2827214}" destId="{99F1CD7D-A639-46CB-90DB-A6088CDED713}" srcOrd="1" destOrd="0" parTransId="{43B1DB73-503D-4ED5-AF0D-A86800D56955}" sibTransId="{39E63B85-AF37-4DA2-814E-402F9CE32863}"/>
    <dgm:cxn modelId="{80A9F265-6809-4EDB-A01A-0DF65C3AA9FC}" type="presOf" srcId="{03ABD292-5BFE-4A8D-BC73-ADC7E2827214}" destId="{9D180575-D20E-4167-B654-C40F9D1D322E}" srcOrd="0" destOrd="0" presId="urn:microsoft.com/office/officeart/2008/layout/SquareAccentList"/>
    <dgm:cxn modelId="{CD142D07-1B99-472B-B3B0-24CA33498420}" type="presOf" srcId="{C7A8DCFD-CF42-47B9-B415-8C64A6C3BE37}" destId="{6844EE3C-E712-4E3A-9BA5-6D0FF8E4AEBC}" srcOrd="0" destOrd="0" presId="urn:microsoft.com/office/officeart/2008/layout/SquareAccentList"/>
    <dgm:cxn modelId="{710F36C9-15BC-4E8D-B701-4CF88050C847}" type="presOf" srcId="{9AFF0C12-28CA-4721-9229-3500A97FBC93}" destId="{3E9A7A11-A38C-4267-8718-5479E1F1A002}" srcOrd="0" destOrd="0" presId="urn:microsoft.com/office/officeart/2008/layout/SquareAccentList"/>
    <dgm:cxn modelId="{A82815DE-4863-4A71-B28E-1DD9FDCC487C}" srcId="{B6EA8D38-A210-4BE5-8E08-527C697CE25F}" destId="{83E31DB5-4A4D-44BA-8E4C-6E14482B49C1}" srcOrd="3" destOrd="0" parTransId="{E14641BC-8408-4B5F-BD48-BE9F55AD18EE}" sibTransId="{A9F497A8-F973-4505-8971-4CA1295D740F}"/>
    <dgm:cxn modelId="{FDD6FE79-1E1E-4942-9055-A31BD20EE140}" type="presOf" srcId="{B6EA8D38-A210-4BE5-8E08-527C697CE25F}" destId="{8904FE72-EA84-44A7-A5C6-13AB412C8BF1}" srcOrd="0" destOrd="0" presId="urn:microsoft.com/office/officeart/2008/layout/SquareAccentList"/>
    <dgm:cxn modelId="{139F958F-75D4-48B9-BD42-55662333FB13}" type="presOf" srcId="{B82EC9C5-C9FD-4873-9A33-E81CF57AD4F0}" destId="{26A32D73-A5F6-4BDA-B3CE-5C7BD31FDCC3}" srcOrd="0" destOrd="0" presId="urn:microsoft.com/office/officeart/2008/layout/SquareAccentList"/>
    <dgm:cxn modelId="{FD9DA776-2D8A-46C4-BC10-7C02832C46F6}" type="presOf" srcId="{16B3BC3A-21A9-46DC-9B0F-A33119C76BEF}" destId="{70D6BA80-6AC9-4AAE-A7FA-B8E8C596158D}" srcOrd="0" destOrd="0" presId="urn:microsoft.com/office/officeart/2008/layout/SquareAccentList"/>
    <dgm:cxn modelId="{6F29B994-A0ED-45B6-A7B8-08655777A9E4}" type="presParOf" srcId="{8904FE72-EA84-44A7-A5C6-13AB412C8BF1}" destId="{38B71AE0-BE81-484C-B3DE-89E63EB2CB99}" srcOrd="0" destOrd="0" presId="urn:microsoft.com/office/officeart/2008/layout/SquareAccentList"/>
    <dgm:cxn modelId="{A0D15F37-04BB-4D36-B323-DF12D889275D}" type="presParOf" srcId="{38B71AE0-BE81-484C-B3DE-89E63EB2CB99}" destId="{3CD00878-80DD-45AC-BAED-DAA50206A56F}" srcOrd="0" destOrd="0" presId="urn:microsoft.com/office/officeart/2008/layout/SquareAccentList"/>
    <dgm:cxn modelId="{74159E69-AEE3-4D3B-B940-4F7149327870}" type="presParOf" srcId="{3CD00878-80DD-45AC-BAED-DAA50206A56F}" destId="{8AC59A53-2A42-46E9-862C-A9942D8C28D6}" srcOrd="0" destOrd="0" presId="urn:microsoft.com/office/officeart/2008/layout/SquareAccentList"/>
    <dgm:cxn modelId="{76BC1A7A-44A2-47A4-A1EB-35305B21B12C}" type="presParOf" srcId="{3CD00878-80DD-45AC-BAED-DAA50206A56F}" destId="{FFDFE2E9-F700-4473-B398-4ADDE6658252}" srcOrd="1" destOrd="0" presId="urn:microsoft.com/office/officeart/2008/layout/SquareAccentList"/>
    <dgm:cxn modelId="{718D7A55-7BE5-4936-B3AE-410918A9F536}" type="presParOf" srcId="{3CD00878-80DD-45AC-BAED-DAA50206A56F}" destId="{7257A150-40BC-40E7-A6EC-2DA98E8E7C11}" srcOrd="2" destOrd="0" presId="urn:microsoft.com/office/officeart/2008/layout/SquareAccentList"/>
    <dgm:cxn modelId="{1AE07DB8-D990-42BD-AFC2-8E62A3660CB6}" type="presParOf" srcId="{38B71AE0-BE81-484C-B3DE-89E63EB2CB99}" destId="{97FC5A35-625C-46A2-88F3-5BC8937660FD}" srcOrd="1" destOrd="0" presId="urn:microsoft.com/office/officeart/2008/layout/SquareAccentList"/>
    <dgm:cxn modelId="{83DDEA89-2624-427E-988F-8E93F8E4D999}" type="presParOf" srcId="{97FC5A35-625C-46A2-88F3-5BC8937660FD}" destId="{0D20DCED-6ED4-41AB-8237-C8020EC6B638}" srcOrd="0" destOrd="0" presId="urn:microsoft.com/office/officeart/2008/layout/SquareAccentList"/>
    <dgm:cxn modelId="{62EADF30-64CF-4E64-AD17-9AF9901E84D9}" type="presParOf" srcId="{0D20DCED-6ED4-41AB-8237-C8020EC6B638}" destId="{0FFE0AC1-E0B5-4DBF-B281-55479B375C9C}" srcOrd="0" destOrd="0" presId="urn:microsoft.com/office/officeart/2008/layout/SquareAccentList"/>
    <dgm:cxn modelId="{4D149B61-30D8-4F12-8D78-1FBD8446B1DE}" type="presParOf" srcId="{0D20DCED-6ED4-41AB-8237-C8020EC6B638}" destId="{6844EE3C-E712-4E3A-9BA5-6D0FF8E4AEBC}" srcOrd="1" destOrd="0" presId="urn:microsoft.com/office/officeart/2008/layout/SquareAccentList"/>
    <dgm:cxn modelId="{66906DB4-7E59-4EF8-B7C9-C830D38A0D8B}" type="presParOf" srcId="{97FC5A35-625C-46A2-88F3-5BC8937660FD}" destId="{385E27C5-8A14-4235-AB94-A8FEC5CFD68D}" srcOrd="1" destOrd="0" presId="urn:microsoft.com/office/officeart/2008/layout/SquareAccentList"/>
    <dgm:cxn modelId="{0499F448-F663-4182-AF7F-17D99DFC4ED3}" type="presParOf" srcId="{385E27C5-8A14-4235-AB94-A8FEC5CFD68D}" destId="{C9AB0937-E1AE-4795-AB60-96222B0422A4}" srcOrd="0" destOrd="0" presId="urn:microsoft.com/office/officeart/2008/layout/SquareAccentList"/>
    <dgm:cxn modelId="{76F94B2B-604A-4615-8C50-2A159204B72B}" type="presParOf" srcId="{385E27C5-8A14-4235-AB94-A8FEC5CFD68D}" destId="{26A32D73-A5F6-4BDA-B3CE-5C7BD31FDCC3}" srcOrd="1" destOrd="0" presId="urn:microsoft.com/office/officeart/2008/layout/SquareAccentList"/>
    <dgm:cxn modelId="{F0407A28-5E62-42A3-BD28-DBA159842D1B}" type="presParOf" srcId="{97FC5A35-625C-46A2-88F3-5BC8937660FD}" destId="{065D5598-7537-4F9B-BADE-7AB0D4DD5E85}" srcOrd="2" destOrd="0" presId="urn:microsoft.com/office/officeart/2008/layout/SquareAccentList"/>
    <dgm:cxn modelId="{75B45D7C-3A76-4ED5-8F0D-B2DC28CB3492}" type="presParOf" srcId="{065D5598-7537-4F9B-BADE-7AB0D4DD5E85}" destId="{0DD05A39-219E-478B-A2C7-462D7545248E}" srcOrd="0" destOrd="0" presId="urn:microsoft.com/office/officeart/2008/layout/SquareAccentList"/>
    <dgm:cxn modelId="{78CF92A9-938B-4512-99E6-4DB5C470E09E}" type="presParOf" srcId="{065D5598-7537-4F9B-BADE-7AB0D4DD5E85}" destId="{BE4CD14E-7007-44D8-9CAC-4971B64D4531}" srcOrd="1" destOrd="0" presId="urn:microsoft.com/office/officeart/2008/layout/SquareAccentList"/>
    <dgm:cxn modelId="{824B3A93-842A-4E67-B605-D5B8DBBF0CCC}" type="presParOf" srcId="{8904FE72-EA84-44A7-A5C6-13AB412C8BF1}" destId="{2B944480-0652-47DB-B98A-FD20B0EB4C5C}" srcOrd="1" destOrd="0" presId="urn:microsoft.com/office/officeart/2008/layout/SquareAccentList"/>
    <dgm:cxn modelId="{98AF1724-DA2E-4057-A31A-8AF9A1202CFD}" type="presParOf" srcId="{2B944480-0652-47DB-B98A-FD20B0EB4C5C}" destId="{CD52A258-946F-4E74-8C40-B5692AA75207}" srcOrd="0" destOrd="0" presId="urn:microsoft.com/office/officeart/2008/layout/SquareAccentList"/>
    <dgm:cxn modelId="{143DF284-552E-4E2A-9960-D454704EEA59}" type="presParOf" srcId="{CD52A258-946F-4E74-8C40-B5692AA75207}" destId="{12111A8A-FFB4-41F0-86B9-BB23D05AA4DF}" srcOrd="0" destOrd="0" presId="urn:microsoft.com/office/officeart/2008/layout/SquareAccentList"/>
    <dgm:cxn modelId="{154429C5-815B-4CD6-8E2B-0EFB96500D17}" type="presParOf" srcId="{CD52A258-946F-4E74-8C40-B5692AA75207}" destId="{2663BE5A-207D-475B-8CBA-9DD2C2610434}" srcOrd="1" destOrd="0" presId="urn:microsoft.com/office/officeart/2008/layout/SquareAccentList"/>
    <dgm:cxn modelId="{A9E6C8DF-2A1D-4C5B-A912-5161B0EF1957}" type="presParOf" srcId="{CD52A258-946F-4E74-8C40-B5692AA75207}" destId="{9D180575-D20E-4167-B654-C40F9D1D322E}" srcOrd="2" destOrd="0" presId="urn:microsoft.com/office/officeart/2008/layout/SquareAccentList"/>
    <dgm:cxn modelId="{D2E24B22-9285-4B41-93E4-EBE81C56A39F}" type="presParOf" srcId="{2B944480-0652-47DB-B98A-FD20B0EB4C5C}" destId="{6082EEE9-1A06-4696-8634-08D75FA9B357}" srcOrd="1" destOrd="0" presId="urn:microsoft.com/office/officeart/2008/layout/SquareAccentList"/>
    <dgm:cxn modelId="{AD080371-4E22-4EF6-A2D1-5D75A77D2C9B}" type="presParOf" srcId="{6082EEE9-1A06-4696-8634-08D75FA9B357}" destId="{91E4CCA2-034F-440F-B8BC-D72904F82580}" srcOrd="0" destOrd="0" presId="urn:microsoft.com/office/officeart/2008/layout/SquareAccentList"/>
    <dgm:cxn modelId="{76DF6677-59B6-41AF-AC83-A1BC39458E6F}" type="presParOf" srcId="{91E4CCA2-034F-440F-B8BC-D72904F82580}" destId="{F24403DD-72D8-4449-B695-2E70D66BB726}" srcOrd="0" destOrd="0" presId="urn:microsoft.com/office/officeart/2008/layout/SquareAccentList"/>
    <dgm:cxn modelId="{5BF57066-B4A7-4563-8D17-1D6C65676BDD}" type="presParOf" srcId="{91E4CCA2-034F-440F-B8BC-D72904F82580}" destId="{86423BAB-73E7-46D7-9ED7-0E6CAB58711C}" srcOrd="1" destOrd="0" presId="urn:microsoft.com/office/officeart/2008/layout/SquareAccentList"/>
    <dgm:cxn modelId="{7B1CE26A-B54E-4F35-ADA6-97862B92C583}" type="presParOf" srcId="{6082EEE9-1A06-4696-8634-08D75FA9B357}" destId="{2F968DA9-CEFD-440E-89F9-7BCE5FC444BF}" srcOrd="1" destOrd="0" presId="urn:microsoft.com/office/officeart/2008/layout/SquareAccentList"/>
    <dgm:cxn modelId="{F9485356-85E1-4136-AC51-60B17A8C94AA}" type="presParOf" srcId="{2F968DA9-CEFD-440E-89F9-7BCE5FC444BF}" destId="{0D787998-29E5-4D2A-A8DD-BEE77ADD15C9}" srcOrd="0" destOrd="0" presId="urn:microsoft.com/office/officeart/2008/layout/SquareAccentList"/>
    <dgm:cxn modelId="{CE1B9E1E-19F3-423A-B393-5DA9A29B27D7}" type="presParOf" srcId="{2F968DA9-CEFD-440E-89F9-7BCE5FC444BF}" destId="{9CB096A4-ACF2-449F-9FAF-70F863818EFD}" srcOrd="1" destOrd="0" presId="urn:microsoft.com/office/officeart/2008/layout/SquareAccentList"/>
    <dgm:cxn modelId="{7EC26EDC-83FF-4159-A8A7-1BD9B14A5190}" type="presParOf" srcId="{6082EEE9-1A06-4696-8634-08D75FA9B357}" destId="{8C0F4CD2-DEB3-472C-A4D8-399D2C083C87}" srcOrd="2" destOrd="0" presId="urn:microsoft.com/office/officeart/2008/layout/SquareAccentList"/>
    <dgm:cxn modelId="{41A8DF19-AE82-40EB-85E3-94B257F32FFB}" type="presParOf" srcId="{8C0F4CD2-DEB3-472C-A4D8-399D2C083C87}" destId="{7D82E272-1F98-4EE0-ACDE-59868924795D}" srcOrd="0" destOrd="0" presId="urn:microsoft.com/office/officeart/2008/layout/SquareAccentList"/>
    <dgm:cxn modelId="{E66FF60B-992E-41A2-A8EE-1FBAE02CEE90}" type="presParOf" srcId="{8C0F4CD2-DEB3-472C-A4D8-399D2C083C87}" destId="{EE138605-22C4-4E79-BF74-4AEAD23A8704}" srcOrd="1" destOrd="0" presId="urn:microsoft.com/office/officeart/2008/layout/SquareAccentList"/>
    <dgm:cxn modelId="{588C056F-FE44-4F5B-96D4-92A5D78282D0}" type="presParOf" srcId="{6082EEE9-1A06-4696-8634-08D75FA9B357}" destId="{54F7B1A0-FC09-46E3-BFFA-5E7EB2CC15E5}" srcOrd="3" destOrd="0" presId="urn:microsoft.com/office/officeart/2008/layout/SquareAccentList"/>
    <dgm:cxn modelId="{809C3EB5-A267-46A0-8102-F759A2C84794}" type="presParOf" srcId="{54F7B1A0-FC09-46E3-BFFA-5E7EB2CC15E5}" destId="{D36012C9-B792-4317-8AA9-14EDEAE47AE4}" srcOrd="0" destOrd="0" presId="urn:microsoft.com/office/officeart/2008/layout/SquareAccentList"/>
    <dgm:cxn modelId="{519AF11E-5D63-4884-8575-2C8F6FF09901}" type="presParOf" srcId="{54F7B1A0-FC09-46E3-BFFA-5E7EB2CC15E5}" destId="{70D6BA80-6AC9-4AAE-A7FA-B8E8C596158D}" srcOrd="1" destOrd="0" presId="urn:microsoft.com/office/officeart/2008/layout/SquareAccentList"/>
    <dgm:cxn modelId="{CD7148CA-4609-4A27-97D3-C3D9D9FD6EBA}" type="presParOf" srcId="{6082EEE9-1A06-4696-8634-08D75FA9B357}" destId="{4065529F-4B4C-4D1F-9A64-F19A27924A6E}" srcOrd="4" destOrd="0" presId="urn:microsoft.com/office/officeart/2008/layout/SquareAccentList"/>
    <dgm:cxn modelId="{2197E94C-9545-4AA2-971E-9734988C0866}" type="presParOf" srcId="{4065529F-4B4C-4D1F-9A64-F19A27924A6E}" destId="{86DB8B56-4787-4C0E-80C0-81CDBFC73045}" srcOrd="0" destOrd="0" presId="urn:microsoft.com/office/officeart/2008/layout/SquareAccentList"/>
    <dgm:cxn modelId="{7B07C914-8248-4F8A-BDA5-66F662FEF26D}" type="presParOf" srcId="{4065529F-4B4C-4D1F-9A64-F19A27924A6E}" destId="{D6FC4E0F-0C36-44D9-9D5B-BD6D3E89C6D6}" srcOrd="1" destOrd="0" presId="urn:microsoft.com/office/officeart/2008/layout/SquareAccentList"/>
    <dgm:cxn modelId="{2DD62476-FD42-46FB-B2CA-EF8433FBD206}" type="presParOf" srcId="{8904FE72-EA84-44A7-A5C6-13AB412C8BF1}" destId="{193D44CD-05D1-4738-81C8-0151727691B5}" srcOrd="2" destOrd="0" presId="urn:microsoft.com/office/officeart/2008/layout/SquareAccentList"/>
    <dgm:cxn modelId="{E091E303-E83B-41D1-B740-9F3CE30A2E58}" type="presParOf" srcId="{193D44CD-05D1-4738-81C8-0151727691B5}" destId="{CC7F9446-238E-42F1-AC17-EE1ABFA205ED}" srcOrd="0" destOrd="0" presId="urn:microsoft.com/office/officeart/2008/layout/SquareAccentList"/>
    <dgm:cxn modelId="{E2FFACB9-0B2F-4F70-BBE2-7A03089A1549}" type="presParOf" srcId="{CC7F9446-238E-42F1-AC17-EE1ABFA205ED}" destId="{D90AC95D-1CDA-434C-9489-BAEDA5234D81}" srcOrd="0" destOrd="0" presId="urn:microsoft.com/office/officeart/2008/layout/SquareAccentList"/>
    <dgm:cxn modelId="{D89896E5-11E2-4FDE-9E8D-AD8D114102D5}" type="presParOf" srcId="{CC7F9446-238E-42F1-AC17-EE1ABFA205ED}" destId="{CB7C077F-40CD-46DF-87E7-8DF20078F068}" srcOrd="1" destOrd="0" presId="urn:microsoft.com/office/officeart/2008/layout/SquareAccentList"/>
    <dgm:cxn modelId="{EC6E3B4D-73D0-457D-880B-5CAA58336D05}" type="presParOf" srcId="{CC7F9446-238E-42F1-AC17-EE1ABFA205ED}" destId="{8D54DE29-2DDD-4AFD-AED2-BBFA6286C555}" srcOrd="2" destOrd="0" presId="urn:microsoft.com/office/officeart/2008/layout/SquareAccentList"/>
    <dgm:cxn modelId="{8418B6FA-0717-4A9B-BE6F-00BA7C18C336}" type="presParOf" srcId="{193D44CD-05D1-4738-81C8-0151727691B5}" destId="{BB3D3A9A-75E8-46E8-B4EB-2C1DFECBFC37}" srcOrd="1" destOrd="0" presId="urn:microsoft.com/office/officeart/2008/layout/SquareAccentList"/>
    <dgm:cxn modelId="{DCE250E6-F274-4950-8155-5A5F648FAD22}" type="presParOf" srcId="{BB3D3A9A-75E8-46E8-B4EB-2C1DFECBFC37}" destId="{B404675B-1789-4108-8178-FE6CAD99A056}" srcOrd="0" destOrd="0" presId="urn:microsoft.com/office/officeart/2008/layout/SquareAccentList"/>
    <dgm:cxn modelId="{F2F5DE0D-E7C5-42E1-BE95-815D51F4255F}" type="presParOf" srcId="{B404675B-1789-4108-8178-FE6CAD99A056}" destId="{CE60A56F-10E6-4D29-A341-275A36F65B11}" srcOrd="0" destOrd="0" presId="urn:microsoft.com/office/officeart/2008/layout/SquareAccentList"/>
    <dgm:cxn modelId="{DF3084D4-CB1B-42C9-9F9A-DC202359C69A}" type="presParOf" srcId="{B404675B-1789-4108-8178-FE6CAD99A056}" destId="{379B1482-54E3-49C2-815D-2213EDBBDB37}" srcOrd="1" destOrd="0" presId="urn:microsoft.com/office/officeart/2008/layout/SquareAccentList"/>
    <dgm:cxn modelId="{969E3C50-FDC3-4FAE-8033-DEF7465E6DD2}" type="presParOf" srcId="{BB3D3A9A-75E8-46E8-B4EB-2C1DFECBFC37}" destId="{417E6633-D825-46AA-A521-8ED052335B22}" srcOrd="1" destOrd="0" presId="urn:microsoft.com/office/officeart/2008/layout/SquareAccentList"/>
    <dgm:cxn modelId="{CC524D6A-E4A9-4468-AB80-757246636FC9}" type="presParOf" srcId="{417E6633-D825-46AA-A521-8ED052335B22}" destId="{22B1750F-EA0F-4EFF-A4B0-3A3CBE9854F7}" srcOrd="0" destOrd="0" presId="urn:microsoft.com/office/officeart/2008/layout/SquareAccentList"/>
    <dgm:cxn modelId="{952E21C8-6CAB-49FD-815C-13E060F4E025}" type="presParOf" srcId="{417E6633-D825-46AA-A521-8ED052335B22}" destId="{3E9A7A11-A38C-4267-8718-5479E1F1A002}" srcOrd="1" destOrd="0" presId="urn:microsoft.com/office/officeart/2008/layout/SquareAccentList"/>
    <dgm:cxn modelId="{CE63489B-52C8-4339-BD8A-D3299D829B4B}" type="presParOf" srcId="{8904FE72-EA84-44A7-A5C6-13AB412C8BF1}" destId="{FB6C53B2-4540-4F9E-8420-DA0445784998}" srcOrd="3" destOrd="0" presId="urn:microsoft.com/office/officeart/2008/layout/SquareAccentList"/>
    <dgm:cxn modelId="{AD67CBFF-0CB7-46E3-8E21-7C5CE6B56CE9}" type="presParOf" srcId="{FB6C53B2-4540-4F9E-8420-DA0445784998}" destId="{30B227BE-29C5-43D2-923A-0C4F3F00ABBE}" srcOrd="0" destOrd="0" presId="urn:microsoft.com/office/officeart/2008/layout/SquareAccentList"/>
    <dgm:cxn modelId="{CB5AF97E-396F-4DA3-92B1-3FEA29DBCA6E}" type="presParOf" srcId="{30B227BE-29C5-43D2-923A-0C4F3F00ABBE}" destId="{431839CB-9943-4A82-9017-670A429F3B4C}" srcOrd="0" destOrd="0" presId="urn:microsoft.com/office/officeart/2008/layout/SquareAccentList"/>
    <dgm:cxn modelId="{E6A6D9F5-13D1-4D97-8CE6-83B3F499FEBE}" type="presParOf" srcId="{30B227BE-29C5-43D2-923A-0C4F3F00ABBE}" destId="{5DABE183-DA1E-4CFD-918C-888E5F66F078}" srcOrd="1" destOrd="0" presId="urn:microsoft.com/office/officeart/2008/layout/SquareAccentList"/>
    <dgm:cxn modelId="{A35A4454-8DCB-46A9-9850-180C8607B8EF}" type="presParOf" srcId="{30B227BE-29C5-43D2-923A-0C4F3F00ABBE}" destId="{46EB49BE-BE12-4C56-BB06-37B88F7F8310}" srcOrd="2" destOrd="0" presId="urn:microsoft.com/office/officeart/2008/layout/SquareAccentList"/>
    <dgm:cxn modelId="{83F2F2FF-FFCA-4A2F-BD40-120C57BDE5DC}" type="presParOf" srcId="{FB6C53B2-4540-4F9E-8420-DA0445784998}" destId="{8F773D33-9661-44B8-8FCE-5BA56F226CCF}" srcOrd="1" destOrd="0" presId="urn:microsoft.com/office/officeart/2008/layout/SquareAccentList"/>
    <dgm:cxn modelId="{FD9C161E-EF1D-4340-91DB-2D96E1D49233}" type="presParOf" srcId="{8F773D33-9661-44B8-8FCE-5BA56F226CCF}" destId="{120463C1-B8F8-41F1-B0A3-E510DD72C6D0}" srcOrd="0" destOrd="0" presId="urn:microsoft.com/office/officeart/2008/layout/SquareAccentList"/>
    <dgm:cxn modelId="{DF7CBC98-4EB4-4011-8316-458C0193753D}" type="presParOf" srcId="{120463C1-B8F8-41F1-B0A3-E510DD72C6D0}" destId="{76B31D12-D052-47A0-829B-7AEAE2B0384B}" srcOrd="0" destOrd="0" presId="urn:microsoft.com/office/officeart/2008/layout/SquareAccentList"/>
    <dgm:cxn modelId="{8B728C3E-FDCD-43DB-A2A1-E7EE460B692D}" type="presParOf" srcId="{120463C1-B8F8-41F1-B0A3-E510DD72C6D0}" destId="{FDB401D6-52A0-4E5F-B812-78BBCDF606A3}"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594C3-DF81-464A-B57B-59173F33A336}">
      <dsp:nvSpPr>
        <dsp:cNvPr id="0" name=""/>
        <dsp:cNvSpPr/>
      </dsp:nvSpPr>
      <dsp:spPr>
        <a:xfrm>
          <a:off x="626325" y="0"/>
          <a:ext cx="4858604" cy="4858604"/>
        </a:xfrm>
        <a:prstGeom prst="triangle">
          <a:avLst/>
        </a:prstGeom>
        <a:solidFill>
          <a:srgbClr val="97C77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9987B8-34DB-4CFE-A7B8-1CC4DD845175}">
      <dsp:nvSpPr>
        <dsp:cNvPr id="0" name=""/>
        <dsp:cNvSpPr/>
      </dsp:nvSpPr>
      <dsp:spPr>
        <a:xfrm>
          <a:off x="2855685" y="562856"/>
          <a:ext cx="4810627" cy="624734"/>
        </a:xfrm>
        <a:prstGeom prst="round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accent6">
                  <a:lumMod val="50000"/>
                </a:schemeClr>
              </a:solidFill>
            </a:rPr>
            <a:t>Considerar el estudio como algo valioso para la vida</a:t>
          </a:r>
          <a:endParaRPr lang="es-CO" sz="1500" b="1" kern="1200" dirty="0">
            <a:solidFill>
              <a:schemeClr val="accent6">
                <a:lumMod val="50000"/>
              </a:schemeClr>
            </a:solidFill>
          </a:endParaRPr>
        </a:p>
      </dsp:txBody>
      <dsp:txXfrm>
        <a:off x="2886182" y="593353"/>
        <a:ext cx="4749633" cy="563740"/>
      </dsp:txXfrm>
    </dsp:sp>
    <dsp:sp modelId="{E097ACAC-96A6-4601-88EA-F42BAD50A0E6}">
      <dsp:nvSpPr>
        <dsp:cNvPr id="0" name=""/>
        <dsp:cNvSpPr/>
      </dsp:nvSpPr>
      <dsp:spPr>
        <a:xfrm>
          <a:off x="2855685" y="1339896"/>
          <a:ext cx="4810627" cy="624734"/>
        </a:xfrm>
        <a:prstGeom prst="round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accent6">
                  <a:lumMod val="50000"/>
                </a:schemeClr>
              </a:solidFill>
            </a:rPr>
            <a:t>Motivación para continuar con los estudios superiores </a:t>
          </a:r>
          <a:endParaRPr lang="es-CO" sz="1500" b="1" kern="1200" dirty="0">
            <a:solidFill>
              <a:schemeClr val="accent6">
                <a:lumMod val="50000"/>
              </a:schemeClr>
            </a:solidFill>
          </a:endParaRPr>
        </a:p>
      </dsp:txBody>
      <dsp:txXfrm>
        <a:off x="2886182" y="1370393"/>
        <a:ext cx="4749633" cy="563740"/>
      </dsp:txXfrm>
    </dsp:sp>
    <dsp:sp modelId="{CDA4D7D7-F860-4DD1-B592-A5BE4BB340C2}">
      <dsp:nvSpPr>
        <dsp:cNvPr id="0" name=""/>
        <dsp:cNvSpPr/>
      </dsp:nvSpPr>
      <dsp:spPr>
        <a:xfrm>
          <a:off x="2855685" y="2116936"/>
          <a:ext cx="4810627" cy="624734"/>
        </a:xfrm>
        <a:prstGeom prst="round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accent6">
                  <a:lumMod val="50000"/>
                </a:schemeClr>
              </a:solidFill>
            </a:rPr>
            <a:t>Los estudios aportan en la formación ética del estudiante </a:t>
          </a:r>
          <a:endParaRPr lang="es-CO" sz="1500" b="1" kern="1200" dirty="0">
            <a:solidFill>
              <a:schemeClr val="accent6">
                <a:lumMod val="50000"/>
              </a:schemeClr>
            </a:solidFill>
          </a:endParaRPr>
        </a:p>
      </dsp:txBody>
      <dsp:txXfrm>
        <a:off x="2886182" y="2147433"/>
        <a:ext cx="4749633" cy="563740"/>
      </dsp:txXfrm>
    </dsp:sp>
    <dsp:sp modelId="{00542F9F-CAF9-405E-869B-9A67B774EC7A}">
      <dsp:nvSpPr>
        <dsp:cNvPr id="0" name=""/>
        <dsp:cNvSpPr/>
      </dsp:nvSpPr>
      <dsp:spPr>
        <a:xfrm>
          <a:off x="2855685" y="2893976"/>
          <a:ext cx="4810627" cy="624734"/>
        </a:xfrm>
        <a:prstGeom prst="round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accent6">
                  <a:lumMod val="50000"/>
                </a:schemeClr>
              </a:solidFill>
            </a:rPr>
            <a:t>La escuela promueve el desarrollo de la responsabilidad social y ciudadana</a:t>
          </a:r>
          <a:endParaRPr lang="es-CO" sz="1500" b="1" kern="1200" dirty="0">
            <a:solidFill>
              <a:schemeClr val="accent6">
                <a:lumMod val="50000"/>
              </a:schemeClr>
            </a:solidFill>
          </a:endParaRPr>
        </a:p>
      </dsp:txBody>
      <dsp:txXfrm>
        <a:off x="2886182" y="2924473"/>
        <a:ext cx="4749633" cy="563740"/>
      </dsp:txXfrm>
    </dsp:sp>
    <dsp:sp modelId="{2F748FFA-7CAB-409C-AD1F-24EFF481AF31}">
      <dsp:nvSpPr>
        <dsp:cNvPr id="0" name=""/>
        <dsp:cNvSpPr/>
      </dsp:nvSpPr>
      <dsp:spPr>
        <a:xfrm>
          <a:off x="2855685" y="3671016"/>
          <a:ext cx="4810627" cy="624734"/>
        </a:xfrm>
        <a:prstGeom prst="round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O" sz="1500" b="1" kern="1200" dirty="0" smtClean="0">
              <a:solidFill>
                <a:schemeClr val="accent6">
                  <a:lumMod val="50000"/>
                </a:schemeClr>
              </a:solidFill>
            </a:rPr>
            <a:t>La mayor parte del tiempo disfruto estar en el colegio </a:t>
          </a:r>
          <a:endParaRPr lang="es-CO" sz="1500" b="1" kern="1200" dirty="0">
            <a:solidFill>
              <a:schemeClr val="accent6">
                <a:lumMod val="50000"/>
              </a:schemeClr>
            </a:solidFill>
          </a:endParaRPr>
        </a:p>
      </dsp:txBody>
      <dsp:txXfrm>
        <a:off x="2886182" y="3701513"/>
        <a:ext cx="4749633" cy="563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C59A53-2A42-46E9-862C-A9942D8C28D6}">
      <dsp:nvSpPr>
        <dsp:cNvPr id="0" name=""/>
        <dsp:cNvSpPr/>
      </dsp:nvSpPr>
      <dsp:spPr>
        <a:xfrm>
          <a:off x="545" y="419299"/>
          <a:ext cx="1983969" cy="233408"/>
        </a:xfrm>
        <a:prstGeom prst="rect">
          <a:avLst/>
        </a:prstGeom>
        <a:solidFill>
          <a:schemeClr val="accent6">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FDFE2E9-F700-4473-B398-4ADDE6658252}">
      <dsp:nvSpPr>
        <dsp:cNvPr id="0" name=""/>
        <dsp:cNvSpPr/>
      </dsp:nvSpPr>
      <dsp:spPr>
        <a:xfrm>
          <a:off x="545" y="506957"/>
          <a:ext cx="145749" cy="145749"/>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7257A150-40BC-40E7-A6EC-2DA98E8E7C11}">
      <dsp:nvSpPr>
        <dsp:cNvPr id="0" name=""/>
        <dsp:cNvSpPr/>
      </dsp:nvSpPr>
      <dsp:spPr>
        <a:xfrm>
          <a:off x="545" y="0"/>
          <a:ext cx="1983969" cy="419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l" defTabSz="800100">
            <a:lnSpc>
              <a:spcPct val="90000"/>
            </a:lnSpc>
            <a:spcBef>
              <a:spcPct val="0"/>
            </a:spcBef>
            <a:spcAft>
              <a:spcPct val="35000"/>
            </a:spcAft>
          </a:pPr>
          <a:r>
            <a:rPr lang="es-CO" sz="1800" b="1" kern="1200" dirty="0" smtClean="0">
              <a:solidFill>
                <a:schemeClr val="accent6">
                  <a:lumMod val="50000"/>
                </a:schemeClr>
              </a:solidFill>
              <a:effectLst/>
              <a:latin typeface="Garamond" panose="02020404030301010803" pitchFamily="18" charset="0"/>
            </a:rPr>
            <a:t>Totalmente</a:t>
          </a:r>
          <a:r>
            <a:rPr lang="es-CO" sz="2500" kern="1200" dirty="0" smtClean="0"/>
            <a:t> </a:t>
          </a:r>
          <a:endParaRPr lang="es-CO" sz="2500" kern="1200" dirty="0"/>
        </a:p>
      </dsp:txBody>
      <dsp:txXfrm>
        <a:off x="545" y="0"/>
        <a:ext cx="1983969" cy="419299"/>
      </dsp:txXfrm>
    </dsp:sp>
    <dsp:sp modelId="{0FFE0AC1-E0B5-4DBF-B281-55479B375C9C}">
      <dsp:nvSpPr>
        <dsp:cNvPr id="0" name=""/>
        <dsp:cNvSpPr/>
      </dsp:nvSpPr>
      <dsp:spPr>
        <a:xfrm>
          <a:off x="545" y="846695"/>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6844EE3C-E712-4E3A-9BA5-6D0FF8E4AEBC}">
      <dsp:nvSpPr>
        <dsp:cNvPr id="0" name=""/>
        <dsp:cNvSpPr/>
      </dsp:nvSpPr>
      <dsp:spPr>
        <a:xfrm>
          <a:off x="139422" y="749701"/>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Padres</a:t>
          </a:r>
          <a:r>
            <a:rPr lang="es-CO" sz="1200" kern="1200" dirty="0" smtClean="0"/>
            <a:t> </a:t>
          </a:r>
          <a:endParaRPr lang="es-CO" sz="1200" kern="1200" dirty="0"/>
        </a:p>
      </dsp:txBody>
      <dsp:txXfrm>
        <a:off x="139422" y="749701"/>
        <a:ext cx="1845091" cy="339734"/>
      </dsp:txXfrm>
    </dsp:sp>
    <dsp:sp modelId="{C9AB0937-E1AE-4795-AB60-96222B0422A4}">
      <dsp:nvSpPr>
        <dsp:cNvPr id="0" name=""/>
        <dsp:cNvSpPr/>
      </dsp:nvSpPr>
      <dsp:spPr>
        <a:xfrm>
          <a:off x="545" y="1186429"/>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26A32D73-A5F6-4BDA-B3CE-5C7BD31FDCC3}">
      <dsp:nvSpPr>
        <dsp:cNvPr id="0" name=""/>
        <dsp:cNvSpPr/>
      </dsp:nvSpPr>
      <dsp:spPr>
        <a:xfrm>
          <a:off x="139422" y="1089435"/>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Hermanos</a:t>
          </a:r>
          <a:r>
            <a:rPr lang="es-CO" sz="1200" kern="1200" dirty="0" smtClean="0"/>
            <a:t> </a:t>
          </a:r>
          <a:endParaRPr lang="es-CO" sz="1200" kern="1200" dirty="0"/>
        </a:p>
      </dsp:txBody>
      <dsp:txXfrm>
        <a:off x="139422" y="1089435"/>
        <a:ext cx="1845091" cy="339734"/>
      </dsp:txXfrm>
    </dsp:sp>
    <dsp:sp modelId="{0DD05A39-219E-478B-A2C7-462D7545248E}">
      <dsp:nvSpPr>
        <dsp:cNvPr id="0" name=""/>
        <dsp:cNvSpPr/>
      </dsp:nvSpPr>
      <dsp:spPr>
        <a:xfrm>
          <a:off x="545" y="1526163"/>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BE4CD14E-7007-44D8-9CAC-4971B64D4531}">
      <dsp:nvSpPr>
        <dsp:cNvPr id="0" name=""/>
        <dsp:cNvSpPr/>
      </dsp:nvSpPr>
      <dsp:spPr>
        <a:xfrm>
          <a:off x="125769" y="1561363"/>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Condición física del colegio. </a:t>
          </a:r>
          <a:endParaRPr lang="es-CO" sz="1800" kern="1200" dirty="0">
            <a:solidFill>
              <a:schemeClr val="accent6">
                <a:lumMod val="50000"/>
              </a:schemeClr>
            </a:solidFill>
            <a:latin typeface="Garamond" panose="02020404030301010803" pitchFamily="18" charset="0"/>
          </a:endParaRPr>
        </a:p>
      </dsp:txBody>
      <dsp:txXfrm>
        <a:off x="125769" y="1561363"/>
        <a:ext cx="1845091" cy="339734"/>
      </dsp:txXfrm>
    </dsp:sp>
    <dsp:sp modelId="{12111A8A-FFB4-41F0-86B9-BB23D05AA4DF}">
      <dsp:nvSpPr>
        <dsp:cNvPr id="0" name=""/>
        <dsp:cNvSpPr/>
      </dsp:nvSpPr>
      <dsp:spPr>
        <a:xfrm>
          <a:off x="2083712" y="419299"/>
          <a:ext cx="1983969" cy="233408"/>
        </a:xfrm>
        <a:prstGeom prst="rect">
          <a:avLst/>
        </a:prstGeom>
        <a:solidFill>
          <a:schemeClr val="accent6">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63BE5A-207D-475B-8CBA-9DD2C2610434}">
      <dsp:nvSpPr>
        <dsp:cNvPr id="0" name=""/>
        <dsp:cNvSpPr/>
      </dsp:nvSpPr>
      <dsp:spPr>
        <a:xfrm>
          <a:off x="2083712" y="506957"/>
          <a:ext cx="145749" cy="145749"/>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9D180575-D20E-4167-B654-C40F9D1D322E}">
      <dsp:nvSpPr>
        <dsp:cNvPr id="0" name=""/>
        <dsp:cNvSpPr/>
      </dsp:nvSpPr>
      <dsp:spPr>
        <a:xfrm>
          <a:off x="2083712" y="0"/>
          <a:ext cx="1983969" cy="419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es-CO" sz="2000" b="1" kern="1200" dirty="0" smtClean="0">
              <a:solidFill>
                <a:schemeClr val="accent6">
                  <a:lumMod val="50000"/>
                </a:schemeClr>
              </a:solidFill>
              <a:latin typeface="Garamond" panose="02020404030301010803" pitchFamily="18" charset="0"/>
            </a:rPr>
            <a:t>Bastante</a:t>
          </a:r>
          <a:r>
            <a:rPr lang="es-CO" sz="2500" kern="1200" dirty="0" smtClean="0"/>
            <a:t> </a:t>
          </a:r>
          <a:endParaRPr lang="es-CO" sz="2500" kern="1200" dirty="0"/>
        </a:p>
      </dsp:txBody>
      <dsp:txXfrm>
        <a:off x="2083712" y="0"/>
        <a:ext cx="1983969" cy="419299"/>
      </dsp:txXfrm>
    </dsp:sp>
    <dsp:sp modelId="{F24403DD-72D8-4449-B695-2E70D66BB726}">
      <dsp:nvSpPr>
        <dsp:cNvPr id="0" name=""/>
        <dsp:cNvSpPr/>
      </dsp:nvSpPr>
      <dsp:spPr>
        <a:xfrm>
          <a:off x="2083712" y="846695"/>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86423BAB-73E7-46D7-9ED7-0E6CAB58711C}">
      <dsp:nvSpPr>
        <dsp:cNvPr id="0" name=""/>
        <dsp:cNvSpPr/>
      </dsp:nvSpPr>
      <dsp:spPr>
        <a:xfrm>
          <a:off x="2222590" y="886182"/>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Compañeros de clase</a:t>
          </a:r>
          <a:endParaRPr lang="es-CO" sz="1800" kern="1200" dirty="0">
            <a:solidFill>
              <a:schemeClr val="accent6">
                <a:lumMod val="50000"/>
              </a:schemeClr>
            </a:solidFill>
            <a:latin typeface="Garamond" panose="02020404030301010803" pitchFamily="18" charset="0"/>
          </a:endParaRPr>
        </a:p>
      </dsp:txBody>
      <dsp:txXfrm>
        <a:off x="2222590" y="886182"/>
        <a:ext cx="1845091" cy="339734"/>
      </dsp:txXfrm>
    </dsp:sp>
    <dsp:sp modelId="{0D787998-29E5-4D2A-A8DD-BEE77ADD15C9}">
      <dsp:nvSpPr>
        <dsp:cNvPr id="0" name=""/>
        <dsp:cNvSpPr/>
      </dsp:nvSpPr>
      <dsp:spPr>
        <a:xfrm>
          <a:off x="2083712" y="1391144"/>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9CB096A4-ACF2-449F-9FAF-70F863818EFD}">
      <dsp:nvSpPr>
        <dsp:cNvPr id="0" name=""/>
        <dsp:cNvSpPr/>
      </dsp:nvSpPr>
      <dsp:spPr>
        <a:xfrm>
          <a:off x="2208936" y="1294145"/>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Docentes</a:t>
          </a:r>
          <a:endParaRPr lang="es-CO" sz="1800" kern="1200" dirty="0">
            <a:solidFill>
              <a:schemeClr val="accent6">
                <a:lumMod val="50000"/>
              </a:schemeClr>
            </a:solidFill>
            <a:latin typeface="Garamond" panose="02020404030301010803" pitchFamily="18" charset="0"/>
          </a:endParaRPr>
        </a:p>
      </dsp:txBody>
      <dsp:txXfrm>
        <a:off x="2208936" y="1294145"/>
        <a:ext cx="1845091" cy="339734"/>
      </dsp:txXfrm>
    </dsp:sp>
    <dsp:sp modelId="{7D82E272-1F98-4EE0-ACDE-59868924795D}">
      <dsp:nvSpPr>
        <dsp:cNvPr id="0" name=""/>
        <dsp:cNvSpPr/>
      </dsp:nvSpPr>
      <dsp:spPr>
        <a:xfrm>
          <a:off x="2083712" y="1708500"/>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EE138605-22C4-4E79-BF74-4AEAD23A8704}">
      <dsp:nvSpPr>
        <dsp:cNvPr id="0" name=""/>
        <dsp:cNvSpPr/>
      </dsp:nvSpPr>
      <dsp:spPr>
        <a:xfrm>
          <a:off x="2222590" y="1738973"/>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Condiciones físicas del aula</a:t>
          </a:r>
          <a:endParaRPr lang="es-CO" sz="1800" kern="1200" dirty="0">
            <a:solidFill>
              <a:schemeClr val="accent6">
                <a:lumMod val="50000"/>
              </a:schemeClr>
            </a:solidFill>
            <a:latin typeface="Garamond" panose="02020404030301010803" pitchFamily="18" charset="0"/>
          </a:endParaRPr>
        </a:p>
      </dsp:txBody>
      <dsp:txXfrm>
        <a:off x="2222590" y="1738973"/>
        <a:ext cx="1845091" cy="339734"/>
      </dsp:txXfrm>
    </dsp:sp>
    <dsp:sp modelId="{D36012C9-B792-4317-8AA9-14EDEAE47AE4}">
      <dsp:nvSpPr>
        <dsp:cNvPr id="0" name=""/>
        <dsp:cNvSpPr/>
      </dsp:nvSpPr>
      <dsp:spPr>
        <a:xfrm>
          <a:off x="2083712" y="2220736"/>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70D6BA80-6AC9-4AAE-A7FA-B8E8C596158D}">
      <dsp:nvSpPr>
        <dsp:cNvPr id="0" name=""/>
        <dsp:cNvSpPr/>
      </dsp:nvSpPr>
      <dsp:spPr>
        <a:xfrm>
          <a:off x="2222590" y="2383054"/>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Relaciones interpersonales en el colegio</a:t>
          </a:r>
          <a:endParaRPr lang="es-CO" sz="1800" kern="1200" dirty="0">
            <a:solidFill>
              <a:schemeClr val="accent6">
                <a:lumMod val="50000"/>
              </a:schemeClr>
            </a:solidFill>
            <a:latin typeface="Garamond" panose="02020404030301010803" pitchFamily="18" charset="0"/>
          </a:endParaRPr>
        </a:p>
      </dsp:txBody>
      <dsp:txXfrm>
        <a:off x="2222590" y="2383054"/>
        <a:ext cx="1845091" cy="339734"/>
      </dsp:txXfrm>
    </dsp:sp>
    <dsp:sp modelId="{86DB8B56-4787-4C0E-80C0-81CDBFC73045}">
      <dsp:nvSpPr>
        <dsp:cNvPr id="0" name=""/>
        <dsp:cNvSpPr/>
      </dsp:nvSpPr>
      <dsp:spPr>
        <a:xfrm>
          <a:off x="2083712" y="2997810"/>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D6FC4E0F-0C36-44D9-9D5B-BD6D3E89C6D6}">
      <dsp:nvSpPr>
        <dsp:cNvPr id="0" name=""/>
        <dsp:cNvSpPr/>
      </dsp:nvSpPr>
      <dsp:spPr>
        <a:xfrm>
          <a:off x="2224417" y="3145866"/>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Relaciones interpersonales fuera del colegio</a:t>
          </a:r>
          <a:endParaRPr lang="es-CO" sz="1800" kern="1200" dirty="0">
            <a:solidFill>
              <a:schemeClr val="accent6">
                <a:lumMod val="50000"/>
              </a:schemeClr>
            </a:solidFill>
            <a:latin typeface="Garamond" panose="02020404030301010803" pitchFamily="18" charset="0"/>
          </a:endParaRPr>
        </a:p>
      </dsp:txBody>
      <dsp:txXfrm>
        <a:off x="2224417" y="3145866"/>
        <a:ext cx="1845091" cy="339734"/>
      </dsp:txXfrm>
    </dsp:sp>
    <dsp:sp modelId="{D90AC95D-1CDA-434C-9489-BAEDA5234D81}">
      <dsp:nvSpPr>
        <dsp:cNvPr id="0" name=""/>
        <dsp:cNvSpPr/>
      </dsp:nvSpPr>
      <dsp:spPr>
        <a:xfrm>
          <a:off x="4166880" y="419299"/>
          <a:ext cx="1983969" cy="233408"/>
        </a:xfrm>
        <a:prstGeom prst="rect">
          <a:avLst/>
        </a:prstGeom>
        <a:solidFill>
          <a:schemeClr val="accent6">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7C077F-40CD-46DF-87E7-8DF20078F068}">
      <dsp:nvSpPr>
        <dsp:cNvPr id="0" name=""/>
        <dsp:cNvSpPr/>
      </dsp:nvSpPr>
      <dsp:spPr>
        <a:xfrm>
          <a:off x="4166880" y="506957"/>
          <a:ext cx="145749" cy="145749"/>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8D54DE29-2DDD-4AFD-AED2-BBFA6286C555}">
      <dsp:nvSpPr>
        <dsp:cNvPr id="0" name=""/>
        <dsp:cNvSpPr/>
      </dsp:nvSpPr>
      <dsp:spPr>
        <a:xfrm>
          <a:off x="4166880" y="0"/>
          <a:ext cx="1983969" cy="419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es-CO" sz="2000" b="1" kern="1200" dirty="0" smtClean="0">
              <a:solidFill>
                <a:schemeClr val="accent6">
                  <a:lumMod val="50000"/>
                </a:schemeClr>
              </a:solidFill>
              <a:latin typeface="Garamond" panose="02020404030301010803" pitchFamily="18" charset="0"/>
            </a:rPr>
            <a:t>Algo</a:t>
          </a:r>
          <a:r>
            <a:rPr lang="es-CO" sz="2500" kern="1200" dirty="0" smtClean="0"/>
            <a:t> </a:t>
          </a:r>
          <a:endParaRPr lang="es-CO" sz="2500" kern="1200" dirty="0"/>
        </a:p>
      </dsp:txBody>
      <dsp:txXfrm>
        <a:off x="4166880" y="0"/>
        <a:ext cx="1983969" cy="419299"/>
      </dsp:txXfrm>
    </dsp:sp>
    <dsp:sp modelId="{CE60A56F-10E6-4D29-A341-275A36F65B11}">
      <dsp:nvSpPr>
        <dsp:cNvPr id="0" name=""/>
        <dsp:cNvSpPr/>
      </dsp:nvSpPr>
      <dsp:spPr>
        <a:xfrm>
          <a:off x="4166880" y="846695"/>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379B1482-54E3-49C2-815D-2213EDBBDB37}">
      <dsp:nvSpPr>
        <dsp:cNvPr id="0" name=""/>
        <dsp:cNvSpPr/>
      </dsp:nvSpPr>
      <dsp:spPr>
        <a:xfrm>
          <a:off x="4305758" y="749701"/>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Amigos</a:t>
          </a:r>
          <a:r>
            <a:rPr lang="es-CO" sz="800" kern="1200" dirty="0" smtClean="0"/>
            <a:t> </a:t>
          </a:r>
          <a:endParaRPr lang="es-CO" sz="800" kern="1200" dirty="0"/>
        </a:p>
      </dsp:txBody>
      <dsp:txXfrm>
        <a:off x="4305758" y="749701"/>
        <a:ext cx="1845091" cy="339734"/>
      </dsp:txXfrm>
    </dsp:sp>
    <dsp:sp modelId="{22B1750F-EA0F-4EFF-A4B0-3A3CBE9854F7}">
      <dsp:nvSpPr>
        <dsp:cNvPr id="0" name=""/>
        <dsp:cNvSpPr/>
      </dsp:nvSpPr>
      <dsp:spPr>
        <a:xfrm>
          <a:off x="4166880" y="1186429"/>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3E9A7A11-A38C-4267-8718-5479E1F1A002}">
      <dsp:nvSpPr>
        <dsp:cNvPr id="0" name=""/>
        <dsp:cNvSpPr/>
      </dsp:nvSpPr>
      <dsp:spPr>
        <a:xfrm>
          <a:off x="4305758" y="1212259"/>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Familia no nuclear</a:t>
          </a:r>
          <a:endParaRPr lang="es-CO" sz="1800" kern="1200" dirty="0">
            <a:solidFill>
              <a:schemeClr val="accent6">
                <a:lumMod val="50000"/>
              </a:schemeClr>
            </a:solidFill>
            <a:latin typeface="Garamond" panose="02020404030301010803" pitchFamily="18" charset="0"/>
          </a:endParaRPr>
        </a:p>
      </dsp:txBody>
      <dsp:txXfrm>
        <a:off x="4305758" y="1212259"/>
        <a:ext cx="1845091" cy="339734"/>
      </dsp:txXfrm>
    </dsp:sp>
    <dsp:sp modelId="{431839CB-9943-4A82-9017-670A429F3B4C}">
      <dsp:nvSpPr>
        <dsp:cNvPr id="0" name=""/>
        <dsp:cNvSpPr/>
      </dsp:nvSpPr>
      <dsp:spPr>
        <a:xfrm>
          <a:off x="6250047" y="419299"/>
          <a:ext cx="1983969" cy="233408"/>
        </a:xfrm>
        <a:prstGeom prst="rect">
          <a:avLst/>
        </a:prstGeom>
        <a:solidFill>
          <a:schemeClr val="accent6">
            <a:lumMod val="60000"/>
            <a:lumOff val="4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ABE183-DA1E-4CFD-918C-888E5F66F078}">
      <dsp:nvSpPr>
        <dsp:cNvPr id="0" name=""/>
        <dsp:cNvSpPr/>
      </dsp:nvSpPr>
      <dsp:spPr>
        <a:xfrm>
          <a:off x="6250047" y="506957"/>
          <a:ext cx="145749" cy="145749"/>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46EB49BE-BE12-4C56-BB06-37B88F7F8310}">
      <dsp:nvSpPr>
        <dsp:cNvPr id="0" name=""/>
        <dsp:cNvSpPr/>
      </dsp:nvSpPr>
      <dsp:spPr>
        <a:xfrm>
          <a:off x="6250047" y="0"/>
          <a:ext cx="1983969" cy="4192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l" defTabSz="889000">
            <a:lnSpc>
              <a:spcPct val="90000"/>
            </a:lnSpc>
            <a:spcBef>
              <a:spcPct val="0"/>
            </a:spcBef>
            <a:spcAft>
              <a:spcPct val="35000"/>
            </a:spcAft>
          </a:pPr>
          <a:r>
            <a:rPr lang="es-CO" sz="2000" b="1" kern="1200" dirty="0" smtClean="0">
              <a:solidFill>
                <a:schemeClr val="accent6">
                  <a:lumMod val="50000"/>
                </a:schemeClr>
              </a:solidFill>
              <a:latin typeface="Garamond" panose="02020404030301010803" pitchFamily="18" charset="0"/>
            </a:rPr>
            <a:t>Nada</a:t>
          </a:r>
          <a:r>
            <a:rPr lang="es-CO" sz="2500" kern="1200" dirty="0" smtClean="0"/>
            <a:t> </a:t>
          </a:r>
          <a:endParaRPr lang="es-CO" sz="2500" kern="1200" dirty="0"/>
        </a:p>
      </dsp:txBody>
      <dsp:txXfrm>
        <a:off x="6250047" y="0"/>
        <a:ext cx="1983969" cy="419299"/>
      </dsp:txXfrm>
    </dsp:sp>
    <dsp:sp modelId="{76B31D12-D052-47A0-829B-7AEAE2B0384B}">
      <dsp:nvSpPr>
        <dsp:cNvPr id="0" name=""/>
        <dsp:cNvSpPr/>
      </dsp:nvSpPr>
      <dsp:spPr>
        <a:xfrm>
          <a:off x="6250047" y="846695"/>
          <a:ext cx="145745" cy="145745"/>
        </a:xfrm>
        <a:prstGeom prst="rect">
          <a:avLst/>
        </a:prstGeom>
        <a:solidFill>
          <a:schemeClr val="bg1"/>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FDB401D6-52A0-4E5F-B812-78BBCDF606A3}">
      <dsp:nvSpPr>
        <dsp:cNvPr id="0" name=""/>
        <dsp:cNvSpPr/>
      </dsp:nvSpPr>
      <dsp:spPr>
        <a:xfrm>
          <a:off x="6388925" y="749701"/>
          <a:ext cx="1845091" cy="3397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l" defTabSz="800100">
            <a:lnSpc>
              <a:spcPct val="90000"/>
            </a:lnSpc>
            <a:spcBef>
              <a:spcPct val="0"/>
            </a:spcBef>
            <a:spcAft>
              <a:spcPct val="35000"/>
            </a:spcAft>
          </a:pPr>
          <a:r>
            <a:rPr lang="es-CO" sz="1800" kern="1200" dirty="0" smtClean="0">
              <a:solidFill>
                <a:schemeClr val="accent6">
                  <a:lumMod val="50000"/>
                </a:schemeClr>
              </a:solidFill>
              <a:latin typeface="Garamond" panose="02020404030301010803" pitchFamily="18" charset="0"/>
            </a:rPr>
            <a:t>Vecinos</a:t>
          </a:r>
          <a:r>
            <a:rPr lang="es-CO" sz="800" kern="1200" dirty="0" smtClean="0"/>
            <a:t> </a:t>
          </a:r>
          <a:endParaRPr lang="es-CO" sz="800" kern="1200" dirty="0"/>
        </a:p>
      </dsp:txBody>
      <dsp:txXfrm>
        <a:off x="6388925" y="749701"/>
        <a:ext cx="1845091" cy="33973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FB65699-8C76-48FC-943A-D4E588CA4419}" type="datetimeFigureOut">
              <a:rPr lang="es-CO" smtClean="0"/>
              <a:t>03/12/2017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3458476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FB65699-8C76-48FC-943A-D4E588CA4419}" type="datetimeFigureOut">
              <a:rPr lang="es-CO" smtClean="0"/>
              <a:t>03/12/2017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1365247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FB65699-8C76-48FC-943A-D4E588CA4419}" type="datetimeFigureOut">
              <a:rPr lang="es-CO" smtClean="0"/>
              <a:t>03/12/2017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1165705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FB65699-8C76-48FC-943A-D4E588CA4419}" type="datetimeFigureOut">
              <a:rPr lang="es-CO" smtClean="0"/>
              <a:t>03/12/2017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159946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FB65699-8C76-48FC-943A-D4E588CA4419}" type="datetimeFigureOut">
              <a:rPr lang="es-CO" smtClean="0"/>
              <a:t>03/12/2017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17596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FB65699-8C76-48FC-943A-D4E588CA4419}" type="datetimeFigureOut">
              <a:rPr lang="es-CO" smtClean="0"/>
              <a:t>03/12/2017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313384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FB65699-8C76-48FC-943A-D4E588CA4419}" type="datetimeFigureOut">
              <a:rPr lang="es-CO" smtClean="0"/>
              <a:t>03/12/2017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78536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FB65699-8C76-48FC-943A-D4E588CA4419}" type="datetimeFigureOut">
              <a:rPr lang="es-CO" smtClean="0"/>
              <a:t>03/12/2017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389332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65699-8C76-48FC-943A-D4E588CA4419}" type="datetimeFigureOut">
              <a:rPr lang="es-CO" smtClean="0"/>
              <a:t>03/12/2017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4143702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FB65699-8C76-48FC-943A-D4E588CA4419}" type="datetimeFigureOut">
              <a:rPr lang="es-CO" smtClean="0"/>
              <a:t>03/12/2017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3610843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FB65699-8C76-48FC-943A-D4E588CA4419}" type="datetimeFigureOut">
              <a:rPr lang="es-CO" smtClean="0"/>
              <a:t>03/12/2017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C11507E-6740-4D9E-A074-9134D2AD35B5}" type="slidenum">
              <a:rPr lang="es-CO" smtClean="0"/>
              <a:t>‹Nº›</a:t>
            </a:fld>
            <a:endParaRPr lang="es-CO"/>
          </a:p>
        </p:txBody>
      </p:sp>
    </p:spTree>
    <p:extLst>
      <p:ext uri="{BB962C8B-B14F-4D97-AF65-F5344CB8AC3E}">
        <p14:creationId xmlns:p14="http://schemas.microsoft.com/office/powerpoint/2010/main" val="171241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B65699-8C76-48FC-943A-D4E588CA4419}" type="datetimeFigureOut">
              <a:rPr lang="es-CO" smtClean="0"/>
              <a:t>03/12/2017</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1507E-6740-4D9E-A074-9134D2AD35B5}" type="slidenum">
              <a:rPr lang="es-CO" smtClean="0"/>
              <a:t>‹Nº›</a:t>
            </a:fld>
            <a:endParaRPr lang="es-CO"/>
          </a:p>
        </p:txBody>
      </p:sp>
    </p:spTree>
    <p:extLst>
      <p:ext uri="{BB962C8B-B14F-4D97-AF65-F5344CB8AC3E}">
        <p14:creationId xmlns:p14="http://schemas.microsoft.com/office/powerpoint/2010/main" val="2978169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0"/>
            <a:ext cx="7772400" cy="2387600"/>
          </a:xfrm>
        </p:spPr>
        <p:txBody>
          <a:bodyPr>
            <a:noAutofit/>
          </a:bodyPr>
          <a:lstStyle/>
          <a:p>
            <a: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La intervención educativa como</a:t>
            </a:r>
            <a:b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br>
            <a: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método de investigación psicopedagógica</a:t>
            </a:r>
            <a:endParaRPr lang="es-CO" sz="4400"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sp>
        <p:nvSpPr>
          <p:cNvPr id="3" name="Subtítulo 2"/>
          <p:cNvSpPr>
            <a:spLocks noGrp="1"/>
          </p:cNvSpPr>
          <p:nvPr>
            <p:ph type="subTitle" idx="1"/>
          </p:nvPr>
        </p:nvSpPr>
        <p:spPr>
          <a:xfrm>
            <a:off x="-641444" y="5537367"/>
            <a:ext cx="9229298" cy="1120087"/>
          </a:xfrm>
        </p:spPr>
        <p:txBody>
          <a:bodyPr>
            <a:normAutofit/>
          </a:bodyPr>
          <a:lstStyle/>
          <a:p>
            <a:pPr algn="r"/>
            <a:r>
              <a:rPr lang="es-CO"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Oscar Palacios Acosta</a:t>
            </a:r>
          </a:p>
          <a:p>
            <a:pPr algn="r"/>
            <a:r>
              <a:rPr lang="es-CO" sz="18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Fundación de Estudios Superiores Abraham Escudero Montoya - FUNDES </a:t>
            </a:r>
            <a:endParaRPr lang="es-CO" sz="18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5672" y="4220571"/>
            <a:ext cx="1122528" cy="1122528"/>
          </a:xfrm>
          <a:prstGeom prst="rect">
            <a:avLst/>
          </a:prstGeom>
        </p:spPr>
      </p:pic>
    </p:spTree>
    <p:extLst>
      <p:ext uri="{BB962C8B-B14F-4D97-AF65-F5344CB8AC3E}">
        <p14:creationId xmlns:p14="http://schemas.microsoft.com/office/powerpoint/2010/main" val="686409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Rectangle 3"/>
          <p:cNvSpPr>
            <a:spLocks noChangeArrowheads="1"/>
          </p:cNvSpPr>
          <p:nvPr/>
        </p:nvSpPr>
        <p:spPr bwMode="auto">
          <a:xfrm>
            <a:off x="1859237" y="6046070"/>
            <a:ext cx="50706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a:t>
            </a:r>
            <a:r>
              <a:rPr lang="es-CO" sz="1400" dirty="0">
                <a:latin typeface="Garamond" panose="02020404030301010803" pitchFamily="18" charset="0"/>
              </a:rPr>
              <a:t>análisis del impacto del programa de intervención pedagógica </a:t>
            </a:r>
            <a:endParaRPr kumimoji="0" lang="es-CO" altLang="es-CO" sz="2400" b="0" i="0" u="none" strike="noStrike" cap="none" normalizeH="0" baseline="0" dirty="0" smtClean="0">
              <a:ln>
                <a:noFill/>
              </a:ln>
              <a:solidFill>
                <a:schemeClr val="tx1"/>
              </a:solidFill>
              <a:effectLst/>
              <a:latin typeface="Garamond" panose="02020404030301010803" pitchFamily="18" charset="0"/>
            </a:endParaRPr>
          </a:p>
        </p:txBody>
      </p:sp>
      <p:sp>
        <p:nvSpPr>
          <p:cNvPr id="22" name="Título 1"/>
          <p:cNvSpPr txBox="1">
            <a:spLocks/>
          </p:cNvSpPr>
          <p:nvPr/>
        </p:nvSpPr>
        <p:spPr>
          <a:xfrm>
            <a:off x="703918" y="30883"/>
            <a:ext cx="4064915"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24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Resultados </a:t>
            </a:r>
            <a:endPar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sp>
        <p:nvSpPr>
          <p:cNvPr id="21" name="Título 1"/>
          <p:cNvSpPr txBox="1">
            <a:spLocks/>
          </p:cNvSpPr>
          <p:nvPr/>
        </p:nvSpPr>
        <p:spPr>
          <a:xfrm>
            <a:off x="3742728" y="1448086"/>
            <a:ext cx="3187192" cy="42563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smtClean="0">
                <a:solidFill>
                  <a:schemeClr val="accent6">
                    <a:lumMod val="50000"/>
                  </a:schemeClr>
                </a:solidFill>
                <a:latin typeface="Garamond" panose="02020404030301010803" pitchFamily="18" charset="0"/>
              </a:rPr>
              <a:t>Positivos </a:t>
            </a:r>
          </a:p>
          <a:p>
            <a:pPr algn="l"/>
            <a:endParaRPr lang="es-CO" sz="1400" b="1" dirty="0">
              <a:solidFill>
                <a:schemeClr val="accent6">
                  <a:lumMod val="50000"/>
                </a:schemeClr>
              </a:solidFill>
              <a:latin typeface="Garamond" panose="02020404030301010803" pitchFamily="18" charset="0"/>
            </a:endParaRPr>
          </a:p>
          <a:p>
            <a:pPr marL="285750" indent="-285750" algn="l">
              <a:buFont typeface="Arial" panose="020B0604020202020204" pitchFamily="34" charset="0"/>
              <a:buChar char="•"/>
            </a:pPr>
            <a:r>
              <a:rPr lang="es-CO" sz="1800" dirty="0">
                <a:solidFill>
                  <a:schemeClr val="accent6">
                    <a:lumMod val="50000"/>
                  </a:schemeClr>
                </a:solidFill>
                <a:latin typeface="Garamond" panose="02020404030301010803" pitchFamily="18" charset="0"/>
              </a:rPr>
              <a:t>Í</a:t>
            </a:r>
            <a:r>
              <a:rPr lang="es-CO" sz="1800" dirty="0" smtClean="0">
                <a:solidFill>
                  <a:schemeClr val="accent6">
                    <a:lumMod val="50000"/>
                  </a:schemeClr>
                </a:solidFill>
                <a:latin typeface="Garamond" panose="02020404030301010803" pitchFamily="18" charset="0"/>
              </a:rPr>
              <a:t>ndice </a:t>
            </a:r>
            <a:r>
              <a:rPr lang="es-CO" sz="1800" dirty="0">
                <a:solidFill>
                  <a:schemeClr val="accent6">
                    <a:lumMod val="50000"/>
                  </a:schemeClr>
                </a:solidFill>
                <a:latin typeface="Garamond" panose="02020404030301010803" pitchFamily="18" charset="0"/>
              </a:rPr>
              <a:t>de mejora en los promedios de calificaciones </a:t>
            </a:r>
            <a:r>
              <a:rPr lang="es-CO" sz="1800" dirty="0" smtClean="0">
                <a:solidFill>
                  <a:schemeClr val="accent6">
                    <a:lumMod val="50000"/>
                  </a:schemeClr>
                </a:solidFill>
                <a:latin typeface="Garamond" panose="02020404030301010803" pitchFamily="18" charset="0"/>
              </a:rPr>
              <a:t>obtenidos</a:t>
            </a:r>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(B2017)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Cambios actitudinales favorables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Cambios de comportamiento: </a:t>
            </a:r>
          </a:p>
          <a:p>
            <a:pPr algn="l"/>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Resiliencia </a:t>
            </a:r>
          </a:p>
          <a:p>
            <a:pPr algn="l"/>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Tolerancia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Mayor dominio del estrés: </a:t>
            </a:r>
          </a:p>
          <a:p>
            <a:pPr algn="l"/>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Docentes </a:t>
            </a:r>
          </a:p>
          <a:p>
            <a:pPr algn="l"/>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Estudiantes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Acercamiento a las familias: </a:t>
            </a:r>
          </a:p>
          <a:p>
            <a:pPr algn="l"/>
            <a:r>
              <a:rPr lang="es-CO" sz="1800" dirty="0">
                <a:solidFill>
                  <a:schemeClr val="accent6">
                    <a:lumMod val="50000"/>
                  </a:schemeClr>
                </a:solidFill>
                <a:latin typeface="Garamond" panose="02020404030301010803" pitchFamily="18" charset="0"/>
              </a:rPr>
              <a:t>	</a:t>
            </a:r>
            <a:r>
              <a:rPr lang="es-CO" sz="1800" dirty="0" smtClean="0">
                <a:solidFill>
                  <a:schemeClr val="accent6">
                    <a:lumMod val="50000"/>
                  </a:schemeClr>
                </a:solidFill>
                <a:latin typeface="Garamond" panose="02020404030301010803" pitchFamily="18" charset="0"/>
              </a:rPr>
              <a:t>Escuelas de padres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Apertura de grupos de Investigación en Pedagogía y Psicología: GIPLEX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Relación Currículo-Contexto </a:t>
            </a:r>
            <a:endParaRPr lang="es-CO" sz="2400" dirty="0">
              <a:solidFill>
                <a:schemeClr val="accent6">
                  <a:lumMod val="50000"/>
                </a:schemeClr>
              </a:solidFill>
              <a:latin typeface="Garamond" panose="02020404030301010803" pitchFamily="18" charset="0"/>
            </a:endParaRPr>
          </a:p>
        </p:txBody>
      </p:sp>
      <p:sp>
        <p:nvSpPr>
          <p:cNvPr id="2" name="Flecha abajo 1"/>
          <p:cNvSpPr/>
          <p:nvPr/>
        </p:nvSpPr>
        <p:spPr>
          <a:xfrm rot="10800000">
            <a:off x="2036658" y="845112"/>
            <a:ext cx="1351128" cy="4923162"/>
          </a:xfrm>
          <a:prstGeom prst="downArrow">
            <a:avLst>
              <a:gd name="adj1" fmla="val 56061"/>
              <a:gd name="adj2"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31639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110" y="393013"/>
            <a:ext cx="4644274" cy="1244719"/>
          </a:xfrm>
          <a:prstGeom prst="rect">
            <a:avLst/>
          </a:prstGeom>
        </p:spPr>
      </p:pic>
      <p:pic>
        <p:nvPicPr>
          <p:cNvPr id="6" name="Imagen 5"/>
          <p:cNvPicPr>
            <a:picLocks noChangeAspect="1"/>
          </p:cNvPicPr>
          <p:nvPr/>
        </p:nvPicPr>
        <p:blipFill>
          <a:blip r:embed="rId3"/>
          <a:stretch>
            <a:fillRect/>
          </a:stretch>
        </p:blipFill>
        <p:spPr>
          <a:xfrm>
            <a:off x="696036" y="2939919"/>
            <a:ext cx="7615451" cy="2201342"/>
          </a:xfrm>
          <a:prstGeom prst="rect">
            <a:avLst/>
          </a:prstGeom>
        </p:spPr>
      </p:pic>
    </p:spTree>
    <p:extLst>
      <p:ext uri="{BB962C8B-B14F-4D97-AF65-F5344CB8AC3E}">
        <p14:creationId xmlns:p14="http://schemas.microsoft.com/office/powerpoint/2010/main" val="1470634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15703" y="1555844"/>
            <a:ext cx="7103660" cy="3873311"/>
          </a:xfrm>
        </p:spPr>
        <p:txBody>
          <a:bodyPr>
            <a:normAutofit fontScale="70000" lnSpcReduction="20000"/>
          </a:bodyPr>
          <a:lstStyle/>
          <a:p>
            <a:pPr algn="l">
              <a:lnSpc>
                <a:spcPct val="170000"/>
              </a:lnSpc>
            </a:pPr>
            <a:r>
              <a:rPr lang="es-CO" dirty="0"/>
              <a:t> </a:t>
            </a:r>
            <a:r>
              <a:rPr lang="es-CO" i="1" dirty="0"/>
              <a:t>“Los males del mundo se deben tanto a los defectos morales como a la falta de inteligencia. </a:t>
            </a:r>
            <a:endParaRPr lang="es-CO" dirty="0"/>
          </a:p>
          <a:p>
            <a:pPr algn="l">
              <a:lnSpc>
                <a:spcPct val="170000"/>
              </a:lnSpc>
            </a:pPr>
            <a:r>
              <a:rPr lang="es-CO" i="1" dirty="0"/>
              <a:t>Pero la raza humana no ha descubierto hasta ahora ningún método para erradicar los defectos morales […] la inteligencia por el contrario, se perfecciona fácilmente, mediante métodos que son conocidos por cualquier educador competente. Por tanto, hasta que algún método, para enseñar la virtud haya sido descubierto, el progreso tendrá que buscarse a través del perfeccionamiento de la inteligencia antes que de la moral” </a:t>
            </a:r>
            <a:endParaRPr lang="es-CO" dirty="0"/>
          </a:p>
          <a:p>
            <a:pPr algn="r">
              <a:lnSpc>
                <a:spcPct val="170000"/>
              </a:lnSpc>
            </a:pPr>
            <a:r>
              <a:rPr lang="es-CO" sz="2600" i="1" dirty="0">
                <a:solidFill>
                  <a:schemeClr val="accent6">
                    <a:lumMod val="50000"/>
                  </a:schemeClr>
                </a:solidFill>
              </a:rPr>
              <a:t>Bertrand Russell</a:t>
            </a:r>
            <a:endParaRPr lang="es-CO" sz="2600" dirty="0">
              <a:solidFill>
                <a:schemeClr val="accent6">
                  <a:lumMod val="50000"/>
                </a:schemeClr>
              </a:solidFill>
            </a:endParaRPr>
          </a:p>
        </p:txBody>
      </p:sp>
    </p:spTree>
    <p:extLst>
      <p:ext uri="{BB962C8B-B14F-4D97-AF65-F5344CB8AC3E}">
        <p14:creationId xmlns:p14="http://schemas.microsoft.com/office/powerpoint/2010/main" val="3526922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4715" y="204715"/>
            <a:ext cx="6728348" cy="736221"/>
          </a:xfrm>
        </p:spPr>
        <p:txBody>
          <a:bodyPr>
            <a:noAutofit/>
          </a:bodyPr>
          <a:lstStyle/>
          <a:p>
            <a: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¿Qué es y quiénes participan? </a:t>
            </a:r>
            <a:endParaRPr lang="es-CO" sz="4400"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grpSp>
        <p:nvGrpSpPr>
          <p:cNvPr id="21" name="Grupo 20"/>
          <p:cNvGrpSpPr/>
          <p:nvPr/>
        </p:nvGrpSpPr>
        <p:grpSpPr>
          <a:xfrm>
            <a:off x="245660" y="1351129"/>
            <a:ext cx="8628798" cy="4585647"/>
            <a:chOff x="150124" y="1351129"/>
            <a:chExt cx="8628798" cy="4585647"/>
          </a:xfrm>
        </p:grpSpPr>
        <p:sp>
          <p:nvSpPr>
            <p:cNvPr id="5" name="Rectángulo redondeado 4"/>
            <p:cNvSpPr/>
            <p:nvPr/>
          </p:nvSpPr>
          <p:spPr>
            <a:xfrm>
              <a:off x="3203810" y="4872250"/>
              <a:ext cx="2627195" cy="1064526"/>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UNIVERSIDAD</a:t>
              </a:r>
              <a:r>
                <a:rPr lang="es-CO" dirty="0" smtClean="0"/>
                <a:t> </a:t>
              </a:r>
              <a:endParaRPr lang="es-CO" dirty="0"/>
            </a:p>
          </p:txBody>
        </p:sp>
        <p:sp>
          <p:nvSpPr>
            <p:cNvPr id="7" name="Rectángulo redondeado 6"/>
            <p:cNvSpPr/>
            <p:nvPr/>
          </p:nvSpPr>
          <p:spPr>
            <a:xfrm>
              <a:off x="3203811" y="3138985"/>
              <a:ext cx="2627194" cy="1064526"/>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ESCUELA</a:t>
              </a:r>
              <a:endParaRPr lang="es-CO" dirty="0"/>
            </a:p>
          </p:txBody>
        </p:sp>
        <p:sp>
          <p:nvSpPr>
            <p:cNvPr id="8" name="Rectángulo redondeado 7"/>
            <p:cNvSpPr/>
            <p:nvPr/>
          </p:nvSpPr>
          <p:spPr>
            <a:xfrm>
              <a:off x="6151728" y="1351129"/>
              <a:ext cx="2627194" cy="1064526"/>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DOCENTES </a:t>
              </a:r>
              <a:endParaRPr lang="es-CO" dirty="0"/>
            </a:p>
          </p:txBody>
        </p:sp>
        <p:sp>
          <p:nvSpPr>
            <p:cNvPr id="9" name="Rectángulo redondeado 8"/>
            <p:cNvSpPr/>
            <p:nvPr/>
          </p:nvSpPr>
          <p:spPr>
            <a:xfrm>
              <a:off x="6151728" y="3138984"/>
              <a:ext cx="2627194" cy="1883392"/>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b="1" dirty="0" smtClean="0">
                <a:solidFill>
                  <a:schemeClr val="accent6">
                    <a:lumMod val="50000"/>
                  </a:schemeClr>
                </a:solidFill>
              </a:endParaRPr>
            </a:p>
            <a:p>
              <a:pPr algn="ctr"/>
              <a:r>
                <a:rPr lang="es-CO" b="1" dirty="0" smtClean="0">
                  <a:solidFill>
                    <a:schemeClr val="accent6">
                      <a:lumMod val="50000"/>
                    </a:schemeClr>
                  </a:solidFill>
                </a:rPr>
                <a:t>P. E. I. </a:t>
              </a:r>
            </a:p>
            <a:p>
              <a:pPr algn="ctr"/>
              <a:r>
                <a:rPr lang="es-CO" b="1" dirty="0" smtClean="0">
                  <a:solidFill>
                    <a:schemeClr val="accent6">
                      <a:lumMod val="50000"/>
                    </a:schemeClr>
                  </a:solidFill>
                </a:rPr>
                <a:t>DIRECCIONAMIENTO</a:t>
              </a:r>
            </a:p>
            <a:p>
              <a:pPr algn="ctr"/>
              <a:r>
                <a:rPr lang="es-CO" b="1" dirty="0" smtClean="0">
                  <a:solidFill>
                    <a:schemeClr val="accent6">
                      <a:lumMod val="50000"/>
                    </a:schemeClr>
                  </a:solidFill>
                </a:rPr>
                <a:t>ESTRATEGICO   </a:t>
              </a:r>
              <a:r>
                <a:rPr lang="es-CO" b="1" dirty="0" smtClean="0">
                  <a:solidFill>
                    <a:schemeClr val="accent6">
                      <a:lumMod val="50000"/>
                    </a:schemeClr>
                  </a:solidFill>
                </a:rPr>
                <a:t>CURRICULO</a:t>
              </a:r>
            </a:p>
            <a:p>
              <a:pPr algn="ctr"/>
              <a:endParaRPr lang="es-CO" dirty="0"/>
            </a:p>
          </p:txBody>
        </p:sp>
        <p:sp>
          <p:nvSpPr>
            <p:cNvPr id="10" name="Rectángulo redondeado 9"/>
            <p:cNvSpPr/>
            <p:nvPr/>
          </p:nvSpPr>
          <p:spPr>
            <a:xfrm>
              <a:off x="3203811" y="1351129"/>
              <a:ext cx="2627194" cy="1064526"/>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ESTUDIANTES </a:t>
              </a:r>
              <a:endParaRPr lang="es-CO" dirty="0"/>
            </a:p>
          </p:txBody>
        </p:sp>
        <p:sp>
          <p:nvSpPr>
            <p:cNvPr id="11" name="Rectángulo redondeado 10"/>
            <p:cNvSpPr/>
            <p:nvPr/>
          </p:nvSpPr>
          <p:spPr>
            <a:xfrm>
              <a:off x="204715" y="1412162"/>
              <a:ext cx="2627194" cy="1064526"/>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FAMILIA </a:t>
              </a:r>
              <a:endParaRPr lang="es-CO" dirty="0"/>
            </a:p>
          </p:txBody>
        </p:sp>
        <p:sp>
          <p:nvSpPr>
            <p:cNvPr id="12" name="Rectángulo redondeado 11"/>
            <p:cNvSpPr/>
            <p:nvPr/>
          </p:nvSpPr>
          <p:spPr>
            <a:xfrm>
              <a:off x="150124" y="3138984"/>
              <a:ext cx="2627194" cy="1883391"/>
            </a:xfrm>
            <a:prstGeom prst="roundRect">
              <a:avLst/>
            </a:prstGeom>
            <a:solidFill>
              <a:schemeClr val="accent6">
                <a:lumMod val="60000"/>
                <a:lumOff val="4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solidFill>
                    <a:schemeClr val="accent6">
                      <a:lumMod val="50000"/>
                    </a:schemeClr>
                  </a:solidFill>
                </a:rPr>
                <a:t>GRUPOS JUVENILES </a:t>
              </a:r>
            </a:p>
            <a:p>
              <a:pPr algn="ctr"/>
              <a:r>
                <a:rPr lang="es-CO" b="1" dirty="0" smtClean="0">
                  <a:solidFill>
                    <a:schemeClr val="accent6">
                      <a:lumMod val="50000"/>
                    </a:schemeClr>
                  </a:solidFill>
                </a:rPr>
                <a:t>ESCUELAS DE PADRES </a:t>
              </a:r>
              <a:r>
                <a:rPr lang="es-CO" b="1" dirty="0" smtClean="0">
                  <a:solidFill>
                    <a:schemeClr val="accent6">
                      <a:lumMod val="50000"/>
                    </a:schemeClr>
                  </a:solidFill>
                </a:rPr>
                <a:t>COMUNIDAD</a:t>
              </a:r>
            </a:p>
            <a:p>
              <a:pPr algn="ctr"/>
              <a:r>
                <a:rPr lang="es-CO" b="1" dirty="0" smtClean="0">
                  <a:solidFill>
                    <a:schemeClr val="accent6">
                      <a:lumMod val="50000"/>
                    </a:schemeClr>
                  </a:solidFill>
                </a:rPr>
                <a:t> </a:t>
              </a:r>
              <a:endParaRPr lang="es-CO" dirty="0"/>
            </a:p>
          </p:txBody>
        </p:sp>
        <p:sp>
          <p:nvSpPr>
            <p:cNvPr id="13" name="Flecha izquierda y derecha 12"/>
            <p:cNvSpPr/>
            <p:nvPr/>
          </p:nvSpPr>
          <p:spPr>
            <a:xfrm>
              <a:off x="2388355" y="1620101"/>
              <a:ext cx="1173707"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Flecha izquierda y derecha 13"/>
            <p:cNvSpPr/>
            <p:nvPr/>
          </p:nvSpPr>
          <p:spPr>
            <a:xfrm>
              <a:off x="5404513" y="1624084"/>
              <a:ext cx="1173707"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5" name="Flecha izquierda y derecha 14"/>
            <p:cNvSpPr/>
            <p:nvPr/>
          </p:nvSpPr>
          <p:spPr>
            <a:xfrm>
              <a:off x="2403711" y="3417622"/>
              <a:ext cx="1173707"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6" name="Flecha izquierda y derecha 15"/>
            <p:cNvSpPr/>
            <p:nvPr/>
          </p:nvSpPr>
          <p:spPr>
            <a:xfrm>
              <a:off x="5404513" y="3415162"/>
              <a:ext cx="1173707"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7" name="Flecha izquierda y derecha 16"/>
            <p:cNvSpPr/>
            <p:nvPr/>
          </p:nvSpPr>
          <p:spPr>
            <a:xfrm rot="5400000">
              <a:off x="820283" y="2548530"/>
              <a:ext cx="1396056"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Flecha izquierda y derecha 17"/>
            <p:cNvSpPr/>
            <p:nvPr/>
          </p:nvSpPr>
          <p:spPr>
            <a:xfrm rot="5400000">
              <a:off x="6767297" y="2518013"/>
              <a:ext cx="1396056"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9" name="Flecha izquierda y derecha 18"/>
            <p:cNvSpPr/>
            <p:nvPr/>
          </p:nvSpPr>
          <p:spPr>
            <a:xfrm rot="5400000">
              <a:off x="3819379" y="4278574"/>
              <a:ext cx="1396056" cy="518615"/>
            </a:xfrm>
            <a:prstGeom prst="leftRight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Tree>
    <p:extLst>
      <p:ext uri="{BB962C8B-B14F-4D97-AF65-F5344CB8AC3E}">
        <p14:creationId xmlns:p14="http://schemas.microsoft.com/office/powerpoint/2010/main" val="2420342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4836" y="132171"/>
            <a:ext cx="3910082" cy="736221"/>
          </a:xfrm>
        </p:spPr>
        <p:txBody>
          <a:bodyPr>
            <a:noAutofit/>
          </a:bodyPr>
          <a:lstStyle/>
          <a:p>
            <a: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¿Qué busca? </a:t>
            </a:r>
            <a:endParaRPr lang="es-CO" sz="4400"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grpSp>
        <p:nvGrpSpPr>
          <p:cNvPr id="4" name="Grupo 3"/>
          <p:cNvGrpSpPr/>
          <p:nvPr/>
        </p:nvGrpSpPr>
        <p:grpSpPr>
          <a:xfrm>
            <a:off x="150125" y="777923"/>
            <a:ext cx="8679976" cy="5786650"/>
            <a:chOff x="150125" y="777923"/>
            <a:chExt cx="8679976" cy="5786650"/>
          </a:xfrm>
        </p:grpSpPr>
        <p:sp>
          <p:nvSpPr>
            <p:cNvPr id="3" name="Elipse 2"/>
            <p:cNvSpPr/>
            <p:nvPr/>
          </p:nvSpPr>
          <p:spPr>
            <a:xfrm>
              <a:off x="150125" y="777923"/>
              <a:ext cx="8679976" cy="5786650"/>
            </a:xfrm>
            <a:prstGeom prst="ellipse">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solidFill>
                    <a:schemeClr val="accent6">
                      <a:lumMod val="50000"/>
                    </a:schemeClr>
                  </a:solidFill>
                </a:rPr>
                <a:t>Habilidades </a:t>
              </a:r>
            </a:p>
            <a:p>
              <a:pPr algn="ctr"/>
              <a:r>
                <a:rPr lang="es-CO" sz="2400" dirty="0" smtClean="0">
                  <a:solidFill>
                    <a:schemeClr val="accent6">
                      <a:lumMod val="50000"/>
                    </a:schemeClr>
                  </a:solidFill>
                </a:rPr>
                <a:t>Sociales </a:t>
              </a:r>
              <a:endParaRPr lang="es-CO" sz="2400" dirty="0">
                <a:solidFill>
                  <a:schemeClr val="accent6">
                    <a:lumMod val="50000"/>
                  </a:schemeClr>
                </a:solidFill>
              </a:endParaRPr>
            </a:p>
          </p:txBody>
        </p:sp>
        <p:sp>
          <p:nvSpPr>
            <p:cNvPr id="23" name="Elipse 22"/>
            <p:cNvSpPr/>
            <p:nvPr/>
          </p:nvSpPr>
          <p:spPr>
            <a:xfrm>
              <a:off x="584001" y="3949125"/>
              <a:ext cx="2699687" cy="1225639"/>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Comunicación</a:t>
              </a:r>
            </a:p>
            <a:p>
              <a:pPr algn="ctr"/>
              <a:r>
                <a:rPr lang="es-CO" dirty="0" smtClean="0">
                  <a:solidFill>
                    <a:schemeClr val="accent6">
                      <a:lumMod val="50000"/>
                    </a:schemeClr>
                  </a:solidFill>
                </a:rPr>
                <a:t> efectiva</a:t>
              </a:r>
            </a:p>
            <a:p>
              <a:pPr algn="ctr"/>
              <a:r>
                <a:rPr lang="es-CO" dirty="0" smtClean="0">
                  <a:solidFill>
                    <a:schemeClr val="accent6">
                      <a:lumMod val="50000"/>
                    </a:schemeClr>
                  </a:solidFill>
                </a:rPr>
                <a:t>asertiva </a:t>
              </a:r>
              <a:r>
                <a:rPr lang="es-CO" sz="2400" dirty="0" smtClean="0">
                  <a:solidFill>
                    <a:schemeClr val="accent6">
                      <a:lumMod val="50000"/>
                    </a:schemeClr>
                  </a:solidFill>
                </a:rPr>
                <a:t> </a:t>
              </a:r>
              <a:endParaRPr lang="es-CO" sz="2400" dirty="0">
                <a:solidFill>
                  <a:schemeClr val="accent6">
                    <a:lumMod val="50000"/>
                  </a:schemeClr>
                </a:solidFill>
              </a:endParaRPr>
            </a:p>
          </p:txBody>
        </p:sp>
        <p:sp>
          <p:nvSpPr>
            <p:cNvPr id="24" name="Elipse 23"/>
            <p:cNvSpPr/>
            <p:nvPr/>
          </p:nvSpPr>
          <p:spPr>
            <a:xfrm>
              <a:off x="418923" y="2819527"/>
              <a:ext cx="2714832" cy="1225639"/>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Relaciones Interpersonales </a:t>
              </a:r>
              <a:endParaRPr lang="es-CO" sz="2400" dirty="0">
                <a:solidFill>
                  <a:schemeClr val="accent6">
                    <a:lumMod val="50000"/>
                  </a:schemeClr>
                </a:solidFill>
              </a:endParaRPr>
            </a:p>
          </p:txBody>
        </p:sp>
        <p:sp>
          <p:nvSpPr>
            <p:cNvPr id="25" name="Elipse 24"/>
            <p:cNvSpPr/>
            <p:nvPr/>
          </p:nvSpPr>
          <p:spPr>
            <a:xfrm>
              <a:off x="4502058" y="4748367"/>
              <a:ext cx="2714832" cy="1236256"/>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Toma de decisiones </a:t>
              </a:r>
              <a:endParaRPr lang="es-CO" sz="2400" dirty="0">
                <a:solidFill>
                  <a:schemeClr val="accent6">
                    <a:lumMod val="50000"/>
                  </a:schemeClr>
                </a:solidFill>
              </a:endParaRPr>
            </a:p>
          </p:txBody>
        </p:sp>
        <p:sp>
          <p:nvSpPr>
            <p:cNvPr id="26" name="Elipse 25"/>
            <p:cNvSpPr/>
            <p:nvPr/>
          </p:nvSpPr>
          <p:spPr>
            <a:xfrm>
              <a:off x="2262247" y="4748367"/>
              <a:ext cx="2699687" cy="1267341"/>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Solución de problemas </a:t>
              </a:r>
              <a:endParaRPr lang="es-CO" sz="2400" dirty="0">
                <a:solidFill>
                  <a:schemeClr val="accent6">
                    <a:lumMod val="50000"/>
                  </a:schemeClr>
                </a:solidFill>
              </a:endParaRPr>
            </a:p>
          </p:txBody>
        </p:sp>
        <p:sp>
          <p:nvSpPr>
            <p:cNvPr id="27" name="Elipse 26"/>
            <p:cNvSpPr/>
            <p:nvPr/>
          </p:nvSpPr>
          <p:spPr>
            <a:xfrm>
              <a:off x="5414260" y="3736918"/>
              <a:ext cx="2687104" cy="1236256"/>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Pensamiento creativo </a:t>
              </a:r>
              <a:endParaRPr lang="es-CO" sz="2400" dirty="0">
                <a:solidFill>
                  <a:schemeClr val="accent6">
                    <a:lumMod val="50000"/>
                  </a:schemeClr>
                </a:solidFill>
              </a:endParaRPr>
            </a:p>
          </p:txBody>
        </p:sp>
        <p:sp>
          <p:nvSpPr>
            <p:cNvPr id="28" name="Elipse 27"/>
            <p:cNvSpPr/>
            <p:nvPr/>
          </p:nvSpPr>
          <p:spPr>
            <a:xfrm>
              <a:off x="5883793" y="2665826"/>
              <a:ext cx="2676669" cy="1236256"/>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Pensamiento crítico </a:t>
              </a:r>
              <a:endParaRPr lang="es-CO" sz="2400" dirty="0">
                <a:solidFill>
                  <a:schemeClr val="accent6">
                    <a:lumMod val="50000"/>
                  </a:schemeClr>
                </a:solidFill>
              </a:endParaRPr>
            </a:p>
          </p:txBody>
        </p:sp>
        <p:sp>
          <p:nvSpPr>
            <p:cNvPr id="29" name="Elipse 28"/>
            <p:cNvSpPr/>
            <p:nvPr/>
          </p:nvSpPr>
          <p:spPr>
            <a:xfrm>
              <a:off x="1220415" y="1762909"/>
              <a:ext cx="2659604" cy="1225639"/>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Manejo de sentimientos y emociones </a:t>
              </a:r>
              <a:endParaRPr lang="es-CO" sz="2400" dirty="0">
                <a:solidFill>
                  <a:schemeClr val="accent6">
                    <a:lumMod val="50000"/>
                  </a:schemeClr>
                </a:solidFill>
              </a:endParaRPr>
            </a:p>
          </p:txBody>
        </p:sp>
        <p:sp>
          <p:nvSpPr>
            <p:cNvPr id="30" name="Elipse 29"/>
            <p:cNvSpPr/>
            <p:nvPr/>
          </p:nvSpPr>
          <p:spPr>
            <a:xfrm>
              <a:off x="5031559" y="1734248"/>
              <a:ext cx="2659603" cy="1161067"/>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Manejo del estrés </a:t>
              </a:r>
              <a:endParaRPr lang="es-CO" sz="2400" dirty="0">
                <a:solidFill>
                  <a:schemeClr val="accent6">
                    <a:lumMod val="50000"/>
                  </a:schemeClr>
                </a:solidFill>
              </a:endParaRPr>
            </a:p>
          </p:txBody>
        </p:sp>
        <p:sp>
          <p:nvSpPr>
            <p:cNvPr id="31" name="Elipse 30"/>
            <p:cNvSpPr/>
            <p:nvPr/>
          </p:nvSpPr>
          <p:spPr>
            <a:xfrm>
              <a:off x="3096025" y="1056894"/>
              <a:ext cx="2699687" cy="1225639"/>
            </a:xfrm>
            <a:prstGeom prst="ellipse">
              <a:avLst/>
            </a:prstGeom>
            <a:solidFill>
              <a:schemeClr val="accent6">
                <a:lumMod val="50000"/>
                <a:alpha val="14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6">
                      <a:lumMod val="50000"/>
                    </a:schemeClr>
                  </a:solidFill>
                </a:rPr>
                <a:t>Empatía </a:t>
              </a:r>
              <a:endParaRPr lang="es-CO" sz="2400" dirty="0">
                <a:solidFill>
                  <a:schemeClr val="accent6">
                    <a:lumMod val="50000"/>
                  </a:schemeClr>
                </a:solidFill>
              </a:endParaRPr>
            </a:p>
          </p:txBody>
        </p:sp>
      </p:grpSp>
    </p:spTree>
    <p:extLst>
      <p:ext uri="{BB962C8B-B14F-4D97-AF65-F5344CB8AC3E}">
        <p14:creationId xmlns:p14="http://schemas.microsoft.com/office/powerpoint/2010/main" val="3516744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5312" y="287450"/>
            <a:ext cx="4005618" cy="736221"/>
          </a:xfrm>
        </p:spPr>
        <p:txBody>
          <a:bodyPr>
            <a:noAutofit/>
          </a:bodyPr>
          <a:lstStyle/>
          <a:p>
            <a:r>
              <a:rPr lang="es-CO" sz="4400"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¿Cómo procede? </a:t>
            </a:r>
            <a:endParaRPr lang="es-CO" sz="4400"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20" name="Gráfico 19"/>
          <p:cNvGraphicFramePr/>
          <p:nvPr>
            <p:extLst>
              <p:ext uri="{D42A27DB-BD31-4B8C-83A1-F6EECF244321}">
                <p14:modId xmlns:p14="http://schemas.microsoft.com/office/powerpoint/2010/main" val="1407940592"/>
              </p:ext>
            </p:extLst>
          </p:nvPr>
        </p:nvGraphicFramePr>
        <p:xfrm>
          <a:off x="375312" y="2028281"/>
          <a:ext cx="7704163" cy="3742869"/>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a:spLocks noChangeArrowheads="1"/>
          </p:cNvSpPr>
          <p:nvPr/>
        </p:nvSpPr>
        <p:spPr bwMode="auto">
          <a:xfrm>
            <a:off x="1400949" y="6039539"/>
            <a:ext cx="591219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Estudio diagnóstico sobre los factores que inciden en la deserción escolar </a:t>
            </a:r>
            <a:endParaRPr kumimoji="0" lang="es-CO" altLang="es-CO" sz="2400" b="0" i="0" u="none" strike="noStrike" cap="none" normalizeH="0" baseline="0" dirty="0" smtClean="0">
              <a:ln>
                <a:noFill/>
              </a:ln>
              <a:solidFill>
                <a:schemeClr val="tx1"/>
              </a:solidFill>
              <a:effectLst/>
              <a:latin typeface="Arial" panose="020B0604020202020204" pitchFamily="34" charset="0"/>
            </a:endParaRPr>
          </a:p>
        </p:txBody>
      </p:sp>
      <p:sp>
        <p:nvSpPr>
          <p:cNvPr id="22" name="Título 1"/>
          <p:cNvSpPr txBox="1">
            <a:spLocks/>
          </p:cNvSpPr>
          <p:nvPr/>
        </p:nvSpPr>
        <p:spPr>
          <a:xfrm>
            <a:off x="266130" y="1023671"/>
            <a:ext cx="8181834"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1. Índices </a:t>
            </a:r>
            <a:r>
              <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de reprobación, matrícula y </a:t>
            </a:r>
            <a:r>
              <a:rPr lang="es-CO" sz="24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deserción académica.  </a:t>
            </a:r>
            <a:endPar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535094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Rectangle 3"/>
          <p:cNvSpPr>
            <a:spLocks noChangeArrowheads="1"/>
          </p:cNvSpPr>
          <p:nvPr/>
        </p:nvSpPr>
        <p:spPr bwMode="auto">
          <a:xfrm>
            <a:off x="1722584" y="6190999"/>
            <a:ext cx="591219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Estudio diagnóstico sobre los factores que inciden en la deserción escolar </a:t>
            </a:r>
            <a:endParaRPr kumimoji="0" lang="es-CO" altLang="es-CO" sz="2400" b="0" i="0" u="none" strike="noStrike" cap="none" normalizeH="0" baseline="0" dirty="0" smtClean="0">
              <a:ln>
                <a:noFill/>
              </a:ln>
              <a:solidFill>
                <a:schemeClr val="tx1"/>
              </a:solidFill>
              <a:effectLst/>
              <a:latin typeface="Arial" panose="020B0604020202020204" pitchFamily="34" charset="0"/>
            </a:endParaRPr>
          </a:p>
        </p:txBody>
      </p:sp>
      <p:sp>
        <p:nvSpPr>
          <p:cNvPr id="22" name="Título 1"/>
          <p:cNvSpPr txBox="1">
            <a:spLocks/>
          </p:cNvSpPr>
          <p:nvPr/>
        </p:nvSpPr>
        <p:spPr>
          <a:xfrm>
            <a:off x="0" y="89089"/>
            <a:ext cx="8536676"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dirty="0" smtClean="0">
                <a:solidFill>
                  <a:schemeClr val="accent6">
                    <a:lumMod val="50000"/>
                  </a:schemeClr>
                </a:solidFill>
                <a:latin typeface="Garamond" panose="02020404030301010803" pitchFamily="18" charset="0"/>
              </a:rPr>
              <a:t>2. Tipificación </a:t>
            </a:r>
            <a:r>
              <a:rPr lang="es-CO" sz="2400" b="1" dirty="0">
                <a:solidFill>
                  <a:schemeClr val="accent6">
                    <a:lumMod val="50000"/>
                  </a:schemeClr>
                </a:solidFill>
                <a:latin typeface="Garamond" panose="02020404030301010803" pitchFamily="18" charset="0"/>
              </a:rPr>
              <a:t>de </a:t>
            </a:r>
            <a:r>
              <a:rPr lang="es-CO" sz="2400" b="1" dirty="0" smtClean="0">
                <a:solidFill>
                  <a:schemeClr val="accent6">
                    <a:lumMod val="50000"/>
                  </a:schemeClr>
                </a:solidFill>
                <a:latin typeface="Garamond" panose="02020404030301010803" pitchFamily="18" charset="0"/>
              </a:rPr>
              <a:t>factores </a:t>
            </a:r>
            <a:r>
              <a:rPr lang="es-CO" sz="2400" b="1" dirty="0">
                <a:solidFill>
                  <a:schemeClr val="accent6">
                    <a:lumMod val="50000"/>
                  </a:schemeClr>
                </a:solidFill>
                <a:latin typeface="Garamond" panose="02020404030301010803" pitchFamily="18" charset="0"/>
              </a:rPr>
              <a:t>que inciden en la deserción </a:t>
            </a:r>
            <a:r>
              <a:rPr lang="es-CO" sz="2400" b="1" dirty="0" smtClean="0">
                <a:solidFill>
                  <a:schemeClr val="accent6">
                    <a:lumMod val="50000"/>
                  </a:schemeClr>
                </a:solidFill>
                <a:latin typeface="Garamond" panose="02020404030301010803" pitchFamily="18" charset="0"/>
              </a:rPr>
              <a:t>escolar </a:t>
            </a:r>
            <a:endPar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grpSp>
        <p:nvGrpSpPr>
          <p:cNvPr id="9" name="Grupo 8"/>
          <p:cNvGrpSpPr/>
          <p:nvPr/>
        </p:nvGrpSpPr>
        <p:grpSpPr>
          <a:xfrm>
            <a:off x="383492" y="1130659"/>
            <a:ext cx="8502790" cy="4908880"/>
            <a:chOff x="383492" y="1130659"/>
            <a:chExt cx="8502790" cy="4908880"/>
          </a:xfrm>
        </p:grpSpPr>
        <p:sp>
          <p:nvSpPr>
            <p:cNvPr id="8" name="Rectángulo 7"/>
            <p:cNvSpPr/>
            <p:nvPr/>
          </p:nvSpPr>
          <p:spPr>
            <a:xfrm>
              <a:off x="383492" y="1130659"/>
              <a:ext cx="5970012" cy="4908880"/>
            </a:xfrm>
            <a:prstGeom prst="rect">
              <a:avLst/>
            </a:prstGeom>
            <a:solidFill>
              <a:schemeClr val="accent6">
                <a:lumMod val="40000"/>
                <a:lumOff val="6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Rectángulo 10"/>
            <p:cNvSpPr/>
            <p:nvPr/>
          </p:nvSpPr>
          <p:spPr>
            <a:xfrm>
              <a:off x="2689961" y="1468603"/>
              <a:ext cx="6196321" cy="1508146"/>
            </a:xfrm>
            <a:prstGeom prst="rect">
              <a:avLst/>
            </a:prstGeom>
            <a:solidFill>
              <a:schemeClr val="accent6">
                <a:lumMod val="40000"/>
                <a:lumOff val="6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Rectángulo 11"/>
            <p:cNvSpPr/>
            <p:nvPr/>
          </p:nvSpPr>
          <p:spPr>
            <a:xfrm>
              <a:off x="2881031" y="2689128"/>
              <a:ext cx="6005251" cy="3012468"/>
            </a:xfrm>
            <a:prstGeom prst="rect">
              <a:avLst/>
            </a:prstGeom>
            <a:solidFill>
              <a:schemeClr val="accent6">
                <a:lumMod val="20000"/>
                <a:lumOff val="8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Rectángulo 12"/>
            <p:cNvSpPr/>
            <p:nvPr/>
          </p:nvSpPr>
          <p:spPr>
            <a:xfrm>
              <a:off x="5828947" y="2757218"/>
              <a:ext cx="3022095" cy="2876288"/>
            </a:xfrm>
            <a:prstGeom prst="rect">
              <a:avLst/>
            </a:prstGeom>
            <a:solidFill>
              <a:schemeClr val="accent6">
                <a:lumMod val="20000"/>
                <a:lumOff val="8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4" name="Título 1"/>
            <p:cNvSpPr txBox="1">
              <a:spLocks/>
            </p:cNvSpPr>
            <p:nvPr/>
          </p:nvSpPr>
          <p:spPr>
            <a:xfrm>
              <a:off x="383492" y="2013230"/>
              <a:ext cx="2306469" cy="148797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Factores Ambientales:</a:t>
              </a:r>
            </a:p>
            <a:p>
              <a:pPr algn="l"/>
              <a:endParaRPr lang="es-CO" sz="18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Distancia residencia/colegio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Cambios de ciudad  </a:t>
              </a:r>
            </a:p>
            <a:p>
              <a:pPr algn="l"/>
              <a:endPar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endParaRPr>
            </a:p>
          </p:txBody>
        </p:sp>
        <p:sp>
          <p:nvSpPr>
            <p:cNvPr id="15" name="Título 1"/>
            <p:cNvSpPr txBox="1">
              <a:spLocks/>
            </p:cNvSpPr>
            <p:nvPr/>
          </p:nvSpPr>
          <p:spPr>
            <a:xfrm>
              <a:off x="2735847" y="1736986"/>
              <a:ext cx="3885670" cy="12712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s-CO" sz="1800" b="1" dirty="0" smtClean="0">
                  <a:solidFill>
                    <a:schemeClr val="accent6">
                      <a:lumMod val="50000"/>
                    </a:schemeClr>
                  </a:solidFill>
                  <a:latin typeface="Garamond" panose="02020404030301010803" pitchFamily="18" charset="0"/>
                </a:rPr>
                <a:t>Entorno Familiar: </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Infantes trabajadores </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Maternidad / Paternidad temprana </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Consumo de Sustancias psicoactivas   </a:t>
              </a:r>
            </a:p>
            <a:p>
              <a:pPr algn="l"/>
              <a:endParaRPr lang="es-CO" sz="2400" b="1" dirty="0">
                <a:solidFill>
                  <a:schemeClr val="accent6">
                    <a:lumMod val="50000"/>
                  </a:schemeClr>
                </a:solidFill>
                <a:latin typeface="Garamond" panose="02020404030301010803" pitchFamily="18" charset="0"/>
              </a:endParaRPr>
            </a:p>
          </p:txBody>
        </p:sp>
        <p:sp>
          <p:nvSpPr>
            <p:cNvPr id="16" name="Título 1"/>
            <p:cNvSpPr txBox="1">
              <a:spLocks/>
            </p:cNvSpPr>
            <p:nvPr/>
          </p:nvSpPr>
          <p:spPr>
            <a:xfrm>
              <a:off x="2951614" y="3519990"/>
              <a:ext cx="2806752" cy="224969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s-CO" sz="1800" b="1" dirty="0" smtClean="0">
                  <a:solidFill>
                    <a:schemeClr val="accent6">
                      <a:lumMod val="50000"/>
                    </a:schemeClr>
                  </a:solidFill>
                  <a:latin typeface="Garamond" panose="02020404030301010803" pitchFamily="18" charset="0"/>
                </a:rPr>
                <a:t>Entorno Educativo: </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Poco gusto por el estudio.</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Planes de estudio poco agradables. </a:t>
              </a:r>
            </a:p>
            <a:p>
              <a:pPr marL="285750" indent="-285750" algn="l">
                <a:lnSpc>
                  <a:spcPct val="100000"/>
                </a:lnSpc>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Relaciones poco afectivas docentes/estudiantes estudiantes/estudiantes  </a:t>
              </a:r>
            </a:p>
            <a:p>
              <a:pPr algn="l">
                <a:lnSpc>
                  <a:spcPct val="100000"/>
                </a:lnSpc>
              </a:pPr>
              <a:endParaRPr lang="es-CO" sz="1800" dirty="0">
                <a:solidFill>
                  <a:schemeClr val="accent6">
                    <a:lumMod val="50000"/>
                  </a:schemeClr>
                </a:solidFill>
                <a:latin typeface="Garamond" panose="02020404030301010803" pitchFamily="18" charset="0"/>
              </a:endParaRPr>
            </a:p>
            <a:p>
              <a:pPr algn="l">
                <a:lnSpc>
                  <a:spcPct val="100000"/>
                </a:lnSpc>
              </a:pPr>
              <a:endParaRPr lang="es-CO" sz="1800" dirty="0">
                <a:solidFill>
                  <a:schemeClr val="accent6">
                    <a:lumMod val="50000"/>
                  </a:schemeClr>
                </a:solidFill>
                <a:latin typeface="Garamond" panose="02020404030301010803" pitchFamily="18" charset="0"/>
              </a:endParaRPr>
            </a:p>
          </p:txBody>
        </p:sp>
        <p:sp>
          <p:nvSpPr>
            <p:cNvPr id="17" name="Título 1"/>
            <p:cNvSpPr txBox="1">
              <a:spLocks/>
            </p:cNvSpPr>
            <p:nvPr/>
          </p:nvSpPr>
          <p:spPr>
            <a:xfrm>
              <a:off x="6475423" y="3141523"/>
              <a:ext cx="2306469" cy="240509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smtClean="0">
                  <a:solidFill>
                    <a:schemeClr val="accent6">
                      <a:lumMod val="50000"/>
                    </a:schemeClr>
                  </a:solidFill>
                  <a:latin typeface="Garamond" panose="02020404030301010803" pitchFamily="18" charset="0"/>
                </a:rPr>
                <a:t>Ambiente Escolar:</a:t>
              </a:r>
            </a:p>
            <a:p>
              <a:pPr algn="l"/>
              <a:endParaRPr lang="es-CO" sz="1800" b="1" dirty="0">
                <a:solidFill>
                  <a:schemeClr val="accent6">
                    <a:lumMod val="50000"/>
                  </a:schemeClr>
                </a:solidFill>
                <a:latin typeface="Garamond" panose="02020404030301010803" pitchFamily="18" charset="0"/>
              </a:endParaRP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Problemas de convivencia.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Conflictos entre compañeros.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Reprobación del año escolar</a:t>
              </a:r>
            </a:p>
            <a:p>
              <a:pPr algn="l"/>
              <a:r>
                <a:rPr lang="es-CO" sz="1800" dirty="0" smtClean="0">
                  <a:solidFill>
                    <a:schemeClr val="accent6">
                      <a:lumMod val="50000"/>
                    </a:schemeClr>
                  </a:solidFill>
                  <a:latin typeface="Garamond" panose="02020404030301010803" pitchFamily="18" charset="0"/>
                </a:rPr>
                <a:t> </a:t>
              </a:r>
              <a:endParaRPr lang="es-CO" sz="2400" dirty="0">
                <a:solidFill>
                  <a:schemeClr val="accent6">
                    <a:lumMod val="50000"/>
                  </a:schemeClr>
                </a:solidFill>
                <a:latin typeface="Garamond" panose="02020404030301010803" pitchFamily="18" charset="0"/>
              </a:endParaRPr>
            </a:p>
          </p:txBody>
        </p:sp>
      </p:grpSp>
    </p:spTree>
    <p:extLst>
      <p:ext uri="{BB962C8B-B14F-4D97-AF65-F5344CB8AC3E}">
        <p14:creationId xmlns:p14="http://schemas.microsoft.com/office/powerpoint/2010/main" val="446056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Rectangle 3"/>
          <p:cNvSpPr>
            <a:spLocks noChangeArrowheads="1"/>
          </p:cNvSpPr>
          <p:nvPr/>
        </p:nvSpPr>
        <p:spPr bwMode="auto">
          <a:xfrm>
            <a:off x="2036658" y="6078178"/>
            <a:ext cx="50706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a:t>
            </a:r>
            <a:r>
              <a:rPr lang="es-CO" sz="1400" dirty="0">
                <a:latin typeface="Garamond" panose="02020404030301010803" pitchFamily="18" charset="0"/>
              </a:rPr>
              <a:t>análisis del impacto del programa de intervención pedagógica </a:t>
            </a:r>
            <a:endParaRPr kumimoji="0" lang="es-CO" altLang="es-CO" sz="2400" b="0" i="0" u="none" strike="noStrike" cap="none" normalizeH="0" baseline="0" dirty="0" smtClean="0">
              <a:ln>
                <a:noFill/>
              </a:ln>
              <a:solidFill>
                <a:schemeClr val="tx1"/>
              </a:solidFill>
              <a:effectLst/>
              <a:latin typeface="Garamond" panose="02020404030301010803" pitchFamily="18" charset="0"/>
            </a:endParaRPr>
          </a:p>
        </p:txBody>
      </p:sp>
      <p:sp>
        <p:nvSpPr>
          <p:cNvPr id="22" name="Título 1"/>
          <p:cNvSpPr txBox="1">
            <a:spLocks/>
          </p:cNvSpPr>
          <p:nvPr/>
        </p:nvSpPr>
        <p:spPr>
          <a:xfrm>
            <a:off x="0" y="89089"/>
            <a:ext cx="5470634"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3. Aprovechamiento </a:t>
            </a:r>
            <a:r>
              <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del tiempo libre. </a:t>
            </a:r>
          </a:p>
        </p:txBody>
      </p:sp>
      <p:grpSp>
        <p:nvGrpSpPr>
          <p:cNvPr id="5" name="Grupo 4"/>
          <p:cNvGrpSpPr/>
          <p:nvPr/>
        </p:nvGrpSpPr>
        <p:grpSpPr>
          <a:xfrm>
            <a:off x="838899" y="1077008"/>
            <a:ext cx="7426970" cy="4846120"/>
            <a:chOff x="838899" y="1077008"/>
            <a:chExt cx="7426970" cy="4846120"/>
          </a:xfrm>
        </p:grpSpPr>
        <p:sp>
          <p:nvSpPr>
            <p:cNvPr id="18" name="Rectángulo 17"/>
            <p:cNvSpPr/>
            <p:nvPr/>
          </p:nvSpPr>
          <p:spPr>
            <a:xfrm>
              <a:off x="838899" y="1092562"/>
              <a:ext cx="3540710" cy="4565590"/>
            </a:xfrm>
            <a:prstGeom prst="rect">
              <a:avLst/>
            </a:prstGeom>
            <a:solidFill>
              <a:schemeClr val="accent6">
                <a:lumMod val="20000"/>
                <a:lumOff val="8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 name="Título 1"/>
            <p:cNvSpPr txBox="1">
              <a:spLocks/>
            </p:cNvSpPr>
            <p:nvPr/>
          </p:nvSpPr>
          <p:spPr>
            <a:xfrm>
              <a:off x="1015658" y="1363580"/>
              <a:ext cx="3187192" cy="290443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smtClean="0">
                  <a:solidFill>
                    <a:schemeClr val="accent6">
                      <a:lumMod val="50000"/>
                    </a:schemeClr>
                  </a:solidFill>
                  <a:latin typeface="Garamond" panose="02020404030301010803" pitchFamily="18" charset="0"/>
                </a:rPr>
                <a:t>Poco frecuente:</a:t>
              </a:r>
            </a:p>
            <a:p>
              <a:pPr algn="l"/>
              <a:endParaRPr lang="es-CO" sz="1400" b="1" dirty="0">
                <a:solidFill>
                  <a:schemeClr val="accent6">
                    <a:lumMod val="50000"/>
                  </a:schemeClr>
                </a:solidFill>
                <a:latin typeface="Garamond" panose="02020404030301010803" pitchFamily="18" charset="0"/>
              </a:endParaRPr>
            </a:p>
            <a:p>
              <a:pPr marL="285750" indent="-285750" algn="l">
                <a:buFont typeface="Arial" panose="020B0604020202020204" pitchFamily="34" charset="0"/>
                <a:buChar char="•"/>
              </a:pPr>
              <a:r>
                <a:rPr lang="es-CO" sz="1800" dirty="0">
                  <a:solidFill>
                    <a:schemeClr val="accent6">
                      <a:lumMod val="50000"/>
                    </a:schemeClr>
                  </a:solidFill>
                  <a:latin typeface="Garamond" panose="02020404030301010803" pitchFamily="18" charset="0"/>
                </a:rPr>
                <a:t>E</a:t>
              </a:r>
              <a:r>
                <a:rPr lang="es-CO" sz="1800" dirty="0" smtClean="0">
                  <a:solidFill>
                    <a:schemeClr val="accent6">
                      <a:lumMod val="50000"/>
                    </a:schemeClr>
                  </a:solidFill>
                  <a:latin typeface="Garamond" panose="02020404030301010803" pitchFamily="18" charset="0"/>
                </a:rPr>
                <a:t>scuchar </a:t>
              </a:r>
              <a:r>
                <a:rPr lang="es-CO" sz="1800" dirty="0">
                  <a:solidFill>
                    <a:schemeClr val="accent6">
                      <a:lumMod val="50000"/>
                    </a:schemeClr>
                  </a:solidFill>
                  <a:latin typeface="Garamond" panose="02020404030301010803" pitchFamily="18" charset="0"/>
                </a:rPr>
                <a:t>programas radiales </a:t>
              </a:r>
              <a:r>
                <a:rPr lang="es-CO" sz="1800" dirty="0" smtClean="0">
                  <a:solidFill>
                    <a:schemeClr val="accent6">
                      <a:lumMod val="50000"/>
                    </a:schemeClr>
                  </a:solidFill>
                  <a:latin typeface="Garamond" panose="02020404030301010803" pitchFamily="18" charset="0"/>
                </a:rPr>
                <a:t>(</a:t>
              </a:r>
              <a:r>
                <a:rPr lang="es-CO" sz="1800" dirty="0">
                  <a:solidFill>
                    <a:schemeClr val="accent6">
                      <a:lumMod val="50000"/>
                    </a:schemeClr>
                  </a:solidFill>
                  <a:latin typeface="Garamond" panose="02020404030301010803" pitchFamily="18" charset="0"/>
                </a:rPr>
                <a:t>noticias, opinión, debate</a:t>
              </a:r>
              <a:r>
                <a:rPr lang="es-CO" sz="1800" dirty="0" smtClean="0">
                  <a:solidFill>
                    <a:schemeClr val="accent6">
                      <a:lumMod val="50000"/>
                    </a:schemeClr>
                  </a:solidFill>
                  <a:latin typeface="Garamond" panose="02020404030301010803" pitchFamily="18" charset="0"/>
                </a:rPr>
                <a:t>)</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 Lectura </a:t>
              </a:r>
              <a:r>
                <a:rPr lang="es-CO" sz="1800" dirty="0">
                  <a:solidFill>
                    <a:schemeClr val="accent6">
                      <a:lumMod val="50000"/>
                    </a:schemeClr>
                  </a:solidFill>
                  <a:latin typeface="Garamond" panose="02020404030301010803" pitchFamily="18" charset="0"/>
                </a:rPr>
                <a:t>no académica </a:t>
              </a:r>
              <a:r>
                <a:rPr lang="es-CO" sz="1800" dirty="0" smtClean="0">
                  <a:solidFill>
                    <a:schemeClr val="accent6">
                      <a:lumMod val="50000"/>
                    </a:schemeClr>
                  </a:solidFill>
                  <a:latin typeface="Garamond" panose="02020404030301010803" pitchFamily="18" charset="0"/>
                </a:rPr>
                <a:t>(literatura, diarios</a:t>
              </a:r>
              <a:r>
                <a:rPr lang="es-CO" sz="1800" dirty="0">
                  <a:solidFill>
                    <a:schemeClr val="accent6">
                      <a:lumMod val="50000"/>
                    </a:schemeClr>
                  </a:solidFill>
                  <a:latin typeface="Garamond" panose="02020404030301010803" pitchFamily="18" charset="0"/>
                </a:rPr>
                <a:t>, comics</a:t>
              </a:r>
              <a:r>
                <a:rPr lang="es-CO" sz="1800" dirty="0" smtClean="0">
                  <a:solidFill>
                    <a:schemeClr val="accent6">
                      <a:lumMod val="50000"/>
                    </a:schemeClr>
                  </a:solidFill>
                  <a:latin typeface="Garamond" panose="02020404030301010803" pitchFamily="18" charset="0"/>
                </a:rPr>
                <a:t>)</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Video juegos de rol/multinivel</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Viajar</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Saber de historia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Escuchar música no comercial.  </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Tener un hobby. </a:t>
              </a:r>
              <a:endParaRPr lang="es-CO" sz="2400" dirty="0">
                <a:solidFill>
                  <a:schemeClr val="accent6">
                    <a:lumMod val="50000"/>
                  </a:schemeClr>
                </a:solidFill>
                <a:latin typeface="Garamond" panose="02020404030301010803" pitchFamily="18" charset="0"/>
              </a:endParaRPr>
            </a:p>
          </p:txBody>
        </p:sp>
        <p:sp>
          <p:nvSpPr>
            <p:cNvPr id="23" name="Rectángulo 22"/>
            <p:cNvSpPr/>
            <p:nvPr/>
          </p:nvSpPr>
          <p:spPr>
            <a:xfrm>
              <a:off x="4725159" y="1077008"/>
              <a:ext cx="3540710" cy="4565590"/>
            </a:xfrm>
            <a:prstGeom prst="rect">
              <a:avLst/>
            </a:prstGeom>
            <a:solidFill>
              <a:schemeClr val="accent6">
                <a:lumMod val="20000"/>
                <a:lumOff val="80000"/>
                <a:alpha val="40000"/>
              </a:scheme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Título 1"/>
            <p:cNvSpPr txBox="1">
              <a:spLocks/>
            </p:cNvSpPr>
            <p:nvPr/>
          </p:nvSpPr>
          <p:spPr>
            <a:xfrm>
              <a:off x="4946213" y="1349561"/>
              <a:ext cx="3187192" cy="19122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s-CO" sz="1800" b="1" dirty="0" smtClean="0">
                  <a:solidFill>
                    <a:schemeClr val="accent6">
                      <a:lumMod val="50000"/>
                    </a:schemeClr>
                  </a:solidFill>
                  <a:latin typeface="Garamond" panose="02020404030301010803" pitchFamily="18" charset="0"/>
                </a:rPr>
                <a:t>Muy frecuente:</a:t>
              </a:r>
            </a:p>
            <a:p>
              <a:pPr algn="l"/>
              <a:endParaRPr lang="es-CO" sz="1400" b="1" dirty="0">
                <a:solidFill>
                  <a:schemeClr val="accent6">
                    <a:lumMod val="50000"/>
                  </a:schemeClr>
                </a:solidFill>
                <a:latin typeface="Garamond" panose="02020404030301010803" pitchFamily="18" charset="0"/>
              </a:endParaRPr>
            </a:p>
            <a:p>
              <a:pPr marL="285750" indent="-285750" algn="l">
                <a:buFont typeface="Arial" panose="020B0604020202020204" pitchFamily="34" charset="0"/>
                <a:buChar char="•"/>
              </a:pPr>
              <a:r>
                <a:rPr lang="es-CO" sz="1800" dirty="0">
                  <a:solidFill>
                    <a:schemeClr val="accent6">
                      <a:lumMod val="50000"/>
                    </a:schemeClr>
                  </a:solidFill>
                  <a:latin typeface="Garamond" panose="02020404030301010803" pitchFamily="18" charset="0"/>
                </a:rPr>
                <a:t>C</a:t>
              </a:r>
              <a:r>
                <a:rPr lang="es-CO" sz="1800" dirty="0" smtClean="0">
                  <a:solidFill>
                    <a:schemeClr val="accent6">
                      <a:lumMod val="50000"/>
                    </a:schemeClr>
                  </a:solidFill>
                  <a:latin typeface="Garamond" panose="02020404030301010803" pitchFamily="18" charset="0"/>
                </a:rPr>
                <a:t>hatear</a:t>
              </a:r>
            </a:p>
            <a:p>
              <a:pPr marL="285750" indent="-285750" algn="l">
                <a:buFont typeface="Arial" panose="020B0604020202020204" pitchFamily="34" charset="0"/>
                <a:buChar char="•"/>
              </a:pPr>
              <a:r>
                <a:rPr lang="es-CO" sz="1800" dirty="0">
                  <a:solidFill>
                    <a:schemeClr val="accent6">
                      <a:lumMod val="50000"/>
                    </a:schemeClr>
                  </a:solidFill>
                  <a:latin typeface="Garamond" panose="02020404030301010803" pitchFamily="18" charset="0"/>
                </a:rPr>
                <a:t>N</a:t>
              </a:r>
              <a:r>
                <a:rPr lang="es-CO" sz="1800" dirty="0" smtClean="0">
                  <a:solidFill>
                    <a:schemeClr val="accent6">
                      <a:lumMod val="50000"/>
                    </a:schemeClr>
                  </a:solidFill>
                  <a:latin typeface="Garamond" panose="02020404030301010803" pitchFamily="18" charset="0"/>
                </a:rPr>
                <a:t>avegar </a:t>
              </a:r>
              <a:r>
                <a:rPr lang="es-CO" sz="1800" dirty="0">
                  <a:solidFill>
                    <a:schemeClr val="accent6">
                      <a:lumMod val="50000"/>
                    </a:schemeClr>
                  </a:solidFill>
                  <a:latin typeface="Garamond" panose="02020404030301010803" pitchFamily="18" charset="0"/>
                </a:rPr>
                <a:t>en </a:t>
              </a:r>
              <a:r>
                <a:rPr lang="es-CO" sz="1800" dirty="0" smtClean="0">
                  <a:solidFill>
                    <a:schemeClr val="accent6">
                      <a:lumMod val="50000"/>
                    </a:schemeClr>
                  </a:solidFill>
                  <a:latin typeface="Garamond" panose="02020404030301010803" pitchFamily="18" charset="0"/>
                </a:rPr>
                <a:t>internet</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Escuchar </a:t>
              </a:r>
              <a:r>
                <a:rPr lang="es-CO" sz="1800" dirty="0">
                  <a:solidFill>
                    <a:schemeClr val="accent6">
                      <a:lumMod val="50000"/>
                    </a:schemeClr>
                  </a:solidFill>
                  <a:latin typeface="Garamond" panose="02020404030301010803" pitchFamily="18" charset="0"/>
                </a:rPr>
                <a:t>música </a:t>
              </a:r>
              <a:r>
                <a:rPr lang="es-CO" sz="1800" dirty="0" smtClean="0">
                  <a:solidFill>
                    <a:schemeClr val="accent6">
                      <a:lumMod val="50000"/>
                    </a:schemeClr>
                  </a:solidFill>
                  <a:latin typeface="Garamond" panose="02020404030301010803" pitchFamily="18" charset="0"/>
                </a:rPr>
                <a:t>popular </a:t>
              </a:r>
              <a:r>
                <a:rPr lang="es-CO" sz="1800" dirty="0">
                  <a:solidFill>
                    <a:schemeClr val="accent6">
                      <a:lumMod val="50000"/>
                    </a:schemeClr>
                  </a:solidFill>
                  <a:latin typeface="Garamond" panose="02020404030301010803" pitchFamily="18" charset="0"/>
                </a:rPr>
                <a:t>o </a:t>
              </a:r>
              <a:r>
                <a:rPr lang="es-CO" sz="1800" dirty="0" smtClean="0">
                  <a:solidFill>
                    <a:schemeClr val="accent6">
                      <a:lumMod val="50000"/>
                    </a:schemeClr>
                  </a:solidFill>
                  <a:latin typeface="Garamond" panose="02020404030301010803" pitchFamily="18" charset="0"/>
                </a:rPr>
                <a:t>comercial</a:t>
              </a:r>
            </a:p>
            <a:p>
              <a:pPr marL="285750" indent="-285750" algn="l">
                <a:buFont typeface="Arial" panose="020B0604020202020204" pitchFamily="34" charset="0"/>
                <a:buChar char="•"/>
              </a:pPr>
              <a:r>
                <a:rPr lang="es-CO" sz="1800" dirty="0" smtClean="0">
                  <a:solidFill>
                    <a:schemeClr val="accent6">
                      <a:lumMod val="50000"/>
                    </a:schemeClr>
                  </a:solidFill>
                  <a:latin typeface="Garamond" panose="02020404030301010803" pitchFamily="18" charset="0"/>
                </a:rPr>
                <a:t>Ver televisión </a:t>
              </a:r>
            </a:p>
            <a:p>
              <a:pPr marL="285750" indent="-285750" algn="l">
                <a:buFont typeface="Arial" panose="020B0604020202020204" pitchFamily="34" charset="0"/>
                <a:buChar char="•"/>
              </a:pPr>
              <a:r>
                <a:rPr lang="es-CO" sz="1800" dirty="0">
                  <a:solidFill>
                    <a:schemeClr val="accent6">
                      <a:lumMod val="50000"/>
                    </a:schemeClr>
                  </a:solidFill>
                  <a:latin typeface="Garamond" panose="02020404030301010803" pitchFamily="18" charset="0"/>
                </a:rPr>
                <a:t>S</a:t>
              </a:r>
              <a:r>
                <a:rPr lang="es-CO" sz="1800" dirty="0" smtClean="0">
                  <a:solidFill>
                    <a:schemeClr val="accent6">
                      <a:lumMod val="50000"/>
                    </a:schemeClr>
                  </a:solidFill>
                  <a:latin typeface="Garamond" panose="02020404030301010803" pitchFamily="18" charset="0"/>
                </a:rPr>
                <a:t>alir </a:t>
              </a:r>
              <a:r>
                <a:rPr lang="es-CO" sz="1800" dirty="0">
                  <a:solidFill>
                    <a:schemeClr val="accent6">
                      <a:lumMod val="50000"/>
                    </a:schemeClr>
                  </a:solidFill>
                  <a:latin typeface="Garamond" panose="02020404030301010803" pitchFamily="18" charset="0"/>
                </a:rPr>
                <a:t>con amigos</a:t>
              </a:r>
              <a:endParaRPr lang="es-CO" sz="2400" dirty="0">
                <a:solidFill>
                  <a:schemeClr val="accent6">
                    <a:lumMod val="50000"/>
                  </a:schemeClr>
                </a:solidFill>
                <a:latin typeface="Garamond" panose="02020404030301010803" pitchFamily="18" charset="0"/>
              </a:endParaRPr>
            </a:p>
          </p:txBody>
        </p:sp>
        <p:sp>
          <p:nvSpPr>
            <p:cNvPr id="2" name="Flecha abajo 1"/>
            <p:cNvSpPr/>
            <p:nvPr/>
          </p:nvSpPr>
          <p:spPr>
            <a:xfrm>
              <a:off x="2060812" y="4558352"/>
              <a:ext cx="1351128" cy="1364776"/>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5" name="Flecha abajo 24"/>
            <p:cNvSpPr/>
            <p:nvPr/>
          </p:nvSpPr>
          <p:spPr>
            <a:xfrm rot="10800000">
              <a:off x="5864245" y="4423064"/>
              <a:ext cx="1351128" cy="1364776"/>
            </a:xfrm>
            <a:prstGeom prst="downArrow">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spTree>
    <p:extLst>
      <p:ext uri="{BB962C8B-B14F-4D97-AF65-F5344CB8AC3E}">
        <p14:creationId xmlns:p14="http://schemas.microsoft.com/office/powerpoint/2010/main" val="3964606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Rectangle 3"/>
          <p:cNvSpPr>
            <a:spLocks noChangeArrowheads="1"/>
          </p:cNvSpPr>
          <p:nvPr/>
        </p:nvSpPr>
        <p:spPr bwMode="auto">
          <a:xfrm>
            <a:off x="1729582" y="5984948"/>
            <a:ext cx="50706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a:t>
            </a:r>
            <a:r>
              <a:rPr lang="es-CO" sz="1400" dirty="0">
                <a:latin typeface="Garamond" panose="02020404030301010803" pitchFamily="18" charset="0"/>
              </a:rPr>
              <a:t>análisis del impacto del programa de intervención pedagógica </a:t>
            </a:r>
            <a:endParaRPr kumimoji="0" lang="es-CO" altLang="es-CO" sz="2400" b="0" i="0" u="none" strike="noStrike" cap="none" normalizeH="0" baseline="0" dirty="0" smtClean="0">
              <a:ln>
                <a:noFill/>
              </a:ln>
              <a:solidFill>
                <a:schemeClr val="tx1"/>
              </a:solidFill>
              <a:effectLst/>
              <a:latin typeface="Garamond" panose="02020404030301010803" pitchFamily="18" charset="0"/>
            </a:endParaRPr>
          </a:p>
        </p:txBody>
      </p:sp>
      <p:sp>
        <p:nvSpPr>
          <p:cNvPr id="22" name="Título 1"/>
          <p:cNvSpPr txBox="1">
            <a:spLocks/>
          </p:cNvSpPr>
          <p:nvPr/>
        </p:nvSpPr>
        <p:spPr>
          <a:xfrm>
            <a:off x="-1" y="89089"/>
            <a:ext cx="8529851"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4</a:t>
            </a:r>
            <a:r>
              <a:rPr lang="es-CO" sz="2400" dirty="0" smtClean="0">
                <a:solidFill>
                  <a:schemeClr val="accent6">
                    <a:lumMod val="50000"/>
                  </a:schemeClr>
                </a:solidFill>
                <a:latin typeface="Garamond" panose="02020404030301010803" pitchFamily="18" charset="0"/>
              </a:rPr>
              <a:t>. </a:t>
            </a:r>
            <a:r>
              <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Niveles de impacto en la precepción de los estudiantes sobre los procesos de enseñanza-aprendizaje </a:t>
            </a:r>
          </a:p>
        </p:txBody>
      </p:sp>
      <p:graphicFrame>
        <p:nvGraphicFramePr>
          <p:cNvPr id="5" name="Diagrama 4"/>
          <p:cNvGraphicFramePr/>
          <p:nvPr>
            <p:extLst>
              <p:ext uri="{D42A27DB-BD31-4B8C-83A1-F6EECF244321}">
                <p14:modId xmlns:p14="http://schemas.microsoft.com/office/powerpoint/2010/main" val="1131794565"/>
              </p:ext>
            </p:extLst>
          </p:nvPr>
        </p:nvGraphicFramePr>
        <p:xfrm>
          <a:off x="431766" y="982663"/>
          <a:ext cx="7666313" cy="48586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2437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825689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O"/>
          </a:p>
        </p:txBody>
      </p:sp>
      <p:sp>
        <p:nvSpPr>
          <p:cNvPr id="4" name="Rectangle 3"/>
          <p:cNvSpPr>
            <a:spLocks noChangeArrowheads="1"/>
          </p:cNvSpPr>
          <p:nvPr/>
        </p:nvSpPr>
        <p:spPr bwMode="auto">
          <a:xfrm>
            <a:off x="1729582" y="5984948"/>
            <a:ext cx="5070683"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s-CO" altLang="es-CO" sz="1400" b="0" i="0" u="none" strike="noStrike" cap="none" normalizeH="0" baseline="0" dirty="0" smtClean="0">
                <a:ln>
                  <a:noFill/>
                </a:ln>
                <a:solidFill>
                  <a:schemeClr val="tx1"/>
                </a:solidFill>
                <a:effectLst/>
                <a:latin typeface="Garamond" panose="02020404030301010803" pitchFamily="18" charset="0"/>
                <a:ea typeface="Calibri" panose="020F0502020204030204" pitchFamily="34" charset="0"/>
                <a:cs typeface="Times New Roman" panose="02020603050405020304" pitchFamily="18" charset="0"/>
              </a:rPr>
              <a:t>Fuente: </a:t>
            </a:r>
            <a:r>
              <a:rPr lang="es-CO" sz="1400" dirty="0">
                <a:latin typeface="Garamond" panose="02020404030301010803" pitchFamily="18" charset="0"/>
              </a:rPr>
              <a:t>análisis del impacto del programa de intervención pedagógica </a:t>
            </a:r>
            <a:endParaRPr kumimoji="0" lang="es-CO" altLang="es-CO" sz="2400" b="0" i="0" u="none" strike="noStrike" cap="none" normalizeH="0" baseline="0" dirty="0" smtClean="0">
              <a:ln>
                <a:noFill/>
              </a:ln>
              <a:solidFill>
                <a:schemeClr val="tx1"/>
              </a:solidFill>
              <a:effectLst/>
              <a:latin typeface="Garamond" panose="02020404030301010803" pitchFamily="18" charset="0"/>
            </a:endParaRPr>
          </a:p>
        </p:txBody>
      </p:sp>
      <p:sp>
        <p:nvSpPr>
          <p:cNvPr id="22" name="Título 1"/>
          <p:cNvSpPr txBox="1">
            <a:spLocks/>
          </p:cNvSpPr>
          <p:nvPr/>
        </p:nvSpPr>
        <p:spPr>
          <a:xfrm>
            <a:off x="431766" y="174601"/>
            <a:ext cx="8411978" cy="736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dirty="0" smtClean="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5</a:t>
            </a:r>
            <a:r>
              <a:rPr lang="es-CO" sz="2400" dirty="0" smtClean="0">
                <a:solidFill>
                  <a:schemeClr val="accent6">
                    <a:lumMod val="50000"/>
                  </a:schemeClr>
                </a:solidFill>
                <a:latin typeface="Garamond" panose="02020404030301010803" pitchFamily="18" charset="0"/>
              </a:rPr>
              <a:t>. </a:t>
            </a:r>
            <a:r>
              <a:rPr lang="es-CO" sz="2400" b="1" dirty="0">
                <a:solidFill>
                  <a:schemeClr val="accent6">
                    <a:lumMod val="50000"/>
                  </a:schemeClr>
                </a:solidFill>
                <a:effectLst>
                  <a:outerShdw blurRad="38100" dist="38100" dir="2700000" algn="tl">
                    <a:srgbClr val="000000">
                      <a:alpha val="43137"/>
                    </a:srgbClr>
                  </a:outerShdw>
                </a:effectLst>
                <a:latin typeface="Garamond" panose="02020404030301010803" pitchFamily="18" charset="0"/>
              </a:rPr>
              <a:t>Factores que inciden sobre la condición personal y emocional de los estudiantes. </a:t>
            </a:r>
          </a:p>
        </p:txBody>
      </p:sp>
      <p:graphicFrame>
        <p:nvGraphicFramePr>
          <p:cNvPr id="7" name="Diagrama 6"/>
          <p:cNvGraphicFramePr/>
          <p:nvPr>
            <p:extLst>
              <p:ext uri="{D42A27DB-BD31-4B8C-83A1-F6EECF244321}">
                <p14:modId xmlns:p14="http://schemas.microsoft.com/office/powerpoint/2010/main" val="1442888424"/>
              </p:ext>
            </p:extLst>
          </p:nvPr>
        </p:nvGraphicFramePr>
        <p:xfrm>
          <a:off x="520474" y="1464904"/>
          <a:ext cx="8234562" cy="46739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410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517</Words>
  <Application>Microsoft Office PowerPoint</Application>
  <PresentationFormat>Presentación en pantalla (4:3)</PresentationFormat>
  <Paragraphs>115</Paragraphs>
  <Slides>11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Calibri</vt:lpstr>
      <vt:lpstr>Calibri Light</vt:lpstr>
      <vt:lpstr>Garamond</vt:lpstr>
      <vt:lpstr>Times New Roman</vt:lpstr>
      <vt:lpstr>Tema de Office</vt:lpstr>
      <vt:lpstr>La intervención educativa como método de investigación psicopedagógica</vt:lpstr>
      <vt:lpstr>Presentación de PowerPoint</vt:lpstr>
      <vt:lpstr>¿Qué es y quiénes participan? </vt:lpstr>
      <vt:lpstr>¿Qué busca? </vt:lpstr>
      <vt:lpstr>¿Cómo procede?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intervención educativa como método de investigación psicopedagógica</dc:title>
  <dc:creator>win7</dc:creator>
  <cp:lastModifiedBy>win7</cp:lastModifiedBy>
  <cp:revision>30</cp:revision>
  <dcterms:created xsi:type="dcterms:W3CDTF">2017-12-04T02:19:43Z</dcterms:created>
  <dcterms:modified xsi:type="dcterms:W3CDTF">2017-12-04T05:26:29Z</dcterms:modified>
</cp:coreProperties>
</file>