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</p:sldIdLst>
  <p:sldSz cx="10080625" cy="7561263"/>
  <p:notesSz cx="6858000" cy="9144000"/>
  <p:defaultTextStyle>
    <a:defPPr>
      <a:defRPr lang="es-VE"/>
    </a:defPPr>
    <a:lvl1pPr marL="0" algn="l" defTabSz="100803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1pPr>
    <a:lvl2pPr marL="504017" algn="l" defTabSz="100803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2pPr>
    <a:lvl3pPr marL="1008035" algn="l" defTabSz="100803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3pPr>
    <a:lvl4pPr marL="1512052" algn="l" defTabSz="100803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2016069" algn="l" defTabSz="100803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520086" algn="l" defTabSz="100803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6pPr>
    <a:lvl7pPr marL="3024104" algn="l" defTabSz="100803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7pPr>
    <a:lvl8pPr marL="3528121" algn="l" defTabSz="100803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8pPr>
    <a:lvl9pPr marL="4032138" algn="l" defTabSz="100803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382">
          <p15:clr>
            <a:srgbClr val="A4A3A4"/>
          </p15:clr>
        </p15:guide>
        <p15:guide id="2" pos="317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1398" y="-90"/>
      </p:cViewPr>
      <p:guideLst>
        <p:guide orient="horz" pos="2382"/>
        <p:guide pos="3175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56047" y="2348893"/>
            <a:ext cx="8568531" cy="1620771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VE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512094" y="4284716"/>
            <a:ext cx="7056438" cy="193232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040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080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120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160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200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241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52812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0321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s-VE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00011-3B3E-47D5-A22E-3E68914FBBBE}" type="datetimeFigureOut">
              <a:rPr lang="es-VE" smtClean="0"/>
              <a:t>21/05/2019</a:t>
            </a:fld>
            <a:endParaRPr lang="es-V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74FA0-8184-4CFD-B0AB-0656FE248B64}" type="slidenum">
              <a:rPr lang="es-VE" smtClean="0"/>
              <a:t>‹Nº›</a:t>
            </a:fld>
            <a:endParaRPr lang="es-V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VE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VE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00011-3B3E-47D5-A22E-3E68914FBBBE}" type="datetimeFigureOut">
              <a:rPr lang="es-VE" smtClean="0"/>
              <a:t>21/05/2019</a:t>
            </a:fld>
            <a:endParaRPr lang="es-V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74FA0-8184-4CFD-B0AB-0656FE248B64}" type="slidenum">
              <a:rPr lang="es-VE" smtClean="0"/>
              <a:t>‹Nº›</a:t>
            </a:fld>
            <a:endParaRPr lang="es-V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308453" y="302802"/>
            <a:ext cx="2268141" cy="645157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VE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04031" y="302802"/>
            <a:ext cx="6636411" cy="645157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VE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00011-3B3E-47D5-A22E-3E68914FBBBE}" type="datetimeFigureOut">
              <a:rPr lang="es-VE" smtClean="0"/>
              <a:t>21/05/2019</a:t>
            </a:fld>
            <a:endParaRPr lang="es-V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74FA0-8184-4CFD-B0AB-0656FE248B64}" type="slidenum">
              <a:rPr lang="es-VE" smtClean="0"/>
              <a:t>‹Nº›</a:t>
            </a:fld>
            <a:endParaRPr lang="es-V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VE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VE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00011-3B3E-47D5-A22E-3E68914FBBBE}" type="datetimeFigureOut">
              <a:rPr lang="es-VE" smtClean="0"/>
              <a:t>21/05/2019</a:t>
            </a:fld>
            <a:endParaRPr lang="es-V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74FA0-8184-4CFD-B0AB-0656FE248B64}" type="slidenum">
              <a:rPr lang="es-VE" smtClean="0"/>
              <a:t>‹Nº›</a:t>
            </a:fld>
            <a:endParaRPr lang="es-V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96300" y="4858812"/>
            <a:ext cx="8568531" cy="1501751"/>
          </a:xfrm>
        </p:spPr>
        <p:txBody>
          <a:bodyPr anchor="t"/>
          <a:lstStyle>
            <a:lvl1pPr algn="l">
              <a:defRPr sz="4400" b="1" cap="all"/>
            </a:lvl1pPr>
          </a:lstStyle>
          <a:p>
            <a:r>
              <a:rPr lang="es-ES"/>
              <a:t>Haga clic para modificar el estilo de título del patrón</a:t>
            </a:r>
            <a:endParaRPr lang="es-VE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96300" y="3204786"/>
            <a:ext cx="8568531" cy="1654026"/>
          </a:xfrm>
        </p:spPr>
        <p:txBody>
          <a:bodyPr anchor="b"/>
          <a:lstStyle>
            <a:lvl1pPr marL="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504017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1008035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12052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2016069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520086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3024104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52812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4032138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00011-3B3E-47D5-A22E-3E68914FBBBE}" type="datetimeFigureOut">
              <a:rPr lang="es-VE" smtClean="0"/>
              <a:t>21/05/2019</a:t>
            </a:fld>
            <a:endParaRPr lang="es-V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74FA0-8184-4CFD-B0AB-0656FE248B64}" type="slidenum">
              <a:rPr lang="es-VE" smtClean="0"/>
              <a:t>‹Nº›</a:t>
            </a:fld>
            <a:endParaRPr lang="es-V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VE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504031" y="1764295"/>
            <a:ext cx="4452276" cy="4990084"/>
          </a:xfrm>
        </p:spPr>
        <p:txBody>
          <a:bodyPr/>
          <a:lstStyle>
            <a:lvl1pPr>
              <a:defRPr sz="31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VE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124318" y="1764295"/>
            <a:ext cx="4452276" cy="4990084"/>
          </a:xfrm>
        </p:spPr>
        <p:txBody>
          <a:bodyPr/>
          <a:lstStyle>
            <a:lvl1pPr>
              <a:defRPr sz="31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VE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00011-3B3E-47D5-A22E-3E68914FBBBE}" type="datetimeFigureOut">
              <a:rPr lang="es-VE" smtClean="0"/>
              <a:t>21/05/2019</a:t>
            </a:fld>
            <a:endParaRPr lang="es-VE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74FA0-8184-4CFD-B0AB-0656FE248B64}" type="slidenum">
              <a:rPr lang="es-VE" smtClean="0"/>
              <a:t>‹Nº›</a:t>
            </a:fld>
            <a:endParaRPr lang="es-V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VE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04031" y="1692533"/>
            <a:ext cx="4454027" cy="705367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504017" indent="0">
              <a:buNone/>
              <a:defRPr sz="2200" b="1"/>
            </a:lvl2pPr>
            <a:lvl3pPr marL="1008035" indent="0">
              <a:buNone/>
              <a:defRPr sz="2000" b="1"/>
            </a:lvl3pPr>
            <a:lvl4pPr marL="1512052" indent="0">
              <a:buNone/>
              <a:defRPr sz="1800" b="1"/>
            </a:lvl4pPr>
            <a:lvl5pPr marL="2016069" indent="0">
              <a:buNone/>
              <a:defRPr sz="1800" b="1"/>
            </a:lvl5pPr>
            <a:lvl6pPr marL="2520086" indent="0">
              <a:buNone/>
              <a:defRPr sz="1800" b="1"/>
            </a:lvl6pPr>
            <a:lvl7pPr marL="3024104" indent="0">
              <a:buNone/>
              <a:defRPr sz="1800" b="1"/>
            </a:lvl7pPr>
            <a:lvl8pPr marL="3528121" indent="0">
              <a:buNone/>
              <a:defRPr sz="1800" b="1"/>
            </a:lvl8pPr>
            <a:lvl9pPr marL="4032138" indent="0">
              <a:buNone/>
              <a:defRPr sz="18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04031" y="2397901"/>
            <a:ext cx="4454027" cy="4356478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VE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5120818" y="1692533"/>
            <a:ext cx="4455776" cy="705367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504017" indent="0">
              <a:buNone/>
              <a:defRPr sz="2200" b="1"/>
            </a:lvl2pPr>
            <a:lvl3pPr marL="1008035" indent="0">
              <a:buNone/>
              <a:defRPr sz="2000" b="1"/>
            </a:lvl3pPr>
            <a:lvl4pPr marL="1512052" indent="0">
              <a:buNone/>
              <a:defRPr sz="1800" b="1"/>
            </a:lvl4pPr>
            <a:lvl5pPr marL="2016069" indent="0">
              <a:buNone/>
              <a:defRPr sz="1800" b="1"/>
            </a:lvl5pPr>
            <a:lvl6pPr marL="2520086" indent="0">
              <a:buNone/>
              <a:defRPr sz="1800" b="1"/>
            </a:lvl6pPr>
            <a:lvl7pPr marL="3024104" indent="0">
              <a:buNone/>
              <a:defRPr sz="1800" b="1"/>
            </a:lvl7pPr>
            <a:lvl8pPr marL="3528121" indent="0">
              <a:buNone/>
              <a:defRPr sz="1800" b="1"/>
            </a:lvl8pPr>
            <a:lvl9pPr marL="4032138" indent="0">
              <a:buNone/>
              <a:defRPr sz="18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5120818" y="2397901"/>
            <a:ext cx="4455776" cy="4356478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VE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00011-3B3E-47D5-A22E-3E68914FBBBE}" type="datetimeFigureOut">
              <a:rPr lang="es-VE" smtClean="0"/>
              <a:t>21/05/2019</a:t>
            </a:fld>
            <a:endParaRPr lang="es-VE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74FA0-8184-4CFD-B0AB-0656FE248B64}" type="slidenum">
              <a:rPr lang="es-VE" smtClean="0"/>
              <a:t>‹Nº›</a:t>
            </a:fld>
            <a:endParaRPr lang="es-V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VE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00011-3B3E-47D5-A22E-3E68914FBBBE}" type="datetimeFigureOut">
              <a:rPr lang="es-VE" smtClean="0"/>
              <a:t>21/05/2019</a:t>
            </a:fld>
            <a:endParaRPr lang="es-VE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74FA0-8184-4CFD-B0AB-0656FE248B64}" type="slidenum">
              <a:rPr lang="es-VE" smtClean="0"/>
              <a:t>‹Nº›</a:t>
            </a:fld>
            <a:endParaRPr lang="es-V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00011-3B3E-47D5-A22E-3E68914FBBBE}" type="datetimeFigureOut">
              <a:rPr lang="es-VE" smtClean="0"/>
              <a:t>21/05/2019</a:t>
            </a:fld>
            <a:endParaRPr lang="es-VE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74FA0-8184-4CFD-B0AB-0656FE248B64}" type="slidenum">
              <a:rPr lang="es-VE" smtClean="0"/>
              <a:t>‹Nº›</a:t>
            </a:fld>
            <a:endParaRPr lang="es-V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04032" y="301050"/>
            <a:ext cx="3316456" cy="1281214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es-ES"/>
              <a:t>Haga clic para modificar el estilo de título del patrón</a:t>
            </a:r>
            <a:endParaRPr lang="es-VE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941245" y="301051"/>
            <a:ext cx="5635349" cy="6453328"/>
          </a:xfrm>
        </p:spPr>
        <p:txBody>
          <a:bodyPr/>
          <a:lstStyle>
            <a:lvl1pPr>
              <a:defRPr sz="3500"/>
            </a:lvl1pPr>
            <a:lvl2pPr>
              <a:defRPr sz="3100"/>
            </a:lvl2pPr>
            <a:lvl3pPr>
              <a:defRPr sz="26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VE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504032" y="1582265"/>
            <a:ext cx="3316456" cy="5172114"/>
          </a:xfrm>
        </p:spPr>
        <p:txBody>
          <a:bodyPr/>
          <a:lstStyle>
            <a:lvl1pPr marL="0" indent="0">
              <a:buNone/>
              <a:defRPr sz="1500"/>
            </a:lvl1pPr>
            <a:lvl2pPr marL="504017" indent="0">
              <a:buNone/>
              <a:defRPr sz="1300"/>
            </a:lvl2pPr>
            <a:lvl3pPr marL="1008035" indent="0">
              <a:buNone/>
              <a:defRPr sz="1100"/>
            </a:lvl3pPr>
            <a:lvl4pPr marL="1512052" indent="0">
              <a:buNone/>
              <a:defRPr sz="1000"/>
            </a:lvl4pPr>
            <a:lvl5pPr marL="2016069" indent="0">
              <a:buNone/>
              <a:defRPr sz="1000"/>
            </a:lvl5pPr>
            <a:lvl6pPr marL="2520086" indent="0">
              <a:buNone/>
              <a:defRPr sz="1000"/>
            </a:lvl6pPr>
            <a:lvl7pPr marL="3024104" indent="0">
              <a:buNone/>
              <a:defRPr sz="1000"/>
            </a:lvl7pPr>
            <a:lvl8pPr marL="3528121" indent="0">
              <a:buNone/>
              <a:defRPr sz="1000"/>
            </a:lvl8pPr>
            <a:lvl9pPr marL="4032138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00011-3B3E-47D5-A22E-3E68914FBBBE}" type="datetimeFigureOut">
              <a:rPr lang="es-VE" smtClean="0"/>
              <a:t>21/05/2019</a:t>
            </a:fld>
            <a:endParaRPr lang="es-VE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74FA0-8184-4CFD-B0AB-0656FE248B64}" type="slidenum">
              <a:rPr lang="es-VE" smtClean="0"/>
              <a:t>‹Nº›</a:t>
            </a:fld>
            <a:endParaRPr lang="es-V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975873" y="5292884"/>
            <a:ext cx="6048375" cy="624855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es-ES"/>
              <a:t>Haga clic para modificar el estilo de título del patrón</a:t>
            </a:r>
            <a:endParaRPr lang="es-VE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975873" y="675613"/>
            <a:ext cx="6048375" cy="4536758"/>
          </a:xfrm>
        </p:spPr>
        <p:txBody>
          <a:bodyPr/>
          <a:lstStyle>
            <a:lvl1pPr marL="0" indent="0">
              <a:buNone/>
              <a:defRPr sz="3500"/>
            </a:lvl1pPr>
            <a:lvl2pPr marL="504017" indent="0">
              <a:buNone/>
              <a:defRPr sz="3100"/>
            </a:lvl2pPr>
            <a:lvl3pPr marL="1008035" indent="0">
              <a:buNone/>
              <a:defRPr sz="2600"/>
            </a:lvl3pPr>
            <a:lvl4pPr marL="1512052" indent="0">
              <a:buNone/>
              <a:defRPr sz="2200"/>
            </a:lvl4pPr>
            <a:lvl5pPr marL="2016069" indent="0">
              <a:buNone/>
              <a:defRPr sz="2200"/>
            </a:lvl5pPr>
            <a:lvl6pPr marL="2520086" indent="0">
              <a:buNone/>
              <a:defRPr sz="2200"/>
            </a:lvl6pPr>
            <a:lvl7pPr marL="3024104" indent="0">
              <a:buNone/>
              <a:defRPr sz="2200"/>
            </a:lvl7pPr>
            <a:lvl8pPr marL="3528121" indent="0">
              <a:buNone/>
              <a:defRPr sz="2200"/>
            </a:lvl8pPr>
            <a:lvl9pPr marL="4032138" indent="0">
              <a:buNone/>
              <a:defRPr sz="2200"/>
            </a:lvl9pPr>
          </a:lstStyle>
          <a:p>
            <a:endParaRPr lang="es-VE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975873" y="5917739"/>
            <a:ext cx="6048375" cy="887398"/>
          </a:xfrm>
        </p:spPr>
        <p:txBody>
          <a:bodyPr/>
          <a:lstStyle>
            <a:lvl1pPr marL="0" indent="0">
              <a:buNone/>
              <a:defRPr sz="1500"/>
            </a:lvl1pPr>
            <a:lvl2pPr marL="504017" indent="0">
              <a:buNone/>
              <a:defRPr sz="1300"/>
            </a:lvl2pPr>
            <a:lvl3pPr marL="1008035" indent="0">
              <a:buNone/>
              <a:defRPr sz="1100"/>
            </a:lvl3pPr>
            <a:lvl4pPr marL="1512052" indent="0">
              <a:buNone/>
              <a:defRPr sz="1000"/>
            </a:lvl4pPr>
            <a:lvl5pPr marL="2016069" indent="0">
              <a:buNone/>
              <a:defRPr sz="1000"/>
            </a:lvl5pPr>
            <a:lvl6pPr marL="2520086" indent="0">
              <a:buNone/>
              <a:defRPr sz="1000"/>
            </a:lvl6pPr>
            <a:lvl7pPr marL="3024104" indent="0">
              <a:buNone/>
              <a:defRPr sz="1000"/>
            </a:lvl7pPr>
            <a:lvl8pPr marL="3528121" indent="0">
              <a:buNone/>
              <a:defRPr sz="1000"/>
            </a:lvl8pPr>
            <a:lvl9pPr marL="4032138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00011-3B3E-47D5-A22E-3E68914FBBBE}" type="datetimeFigureOut">
              <a:rPr lang="es-VE" smtClean="0"/>
              <a:t>21/05/2019</a:t>
            </a:fld>
            <a:endParaRPr lang="es-VE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74FA0-8184-4CFD-B0AB-0656FE248B64}" type="slidenum">
              <a:rPr lang="es-VE" smtClean="0"/>
              <a:t>‹Nº›</a:t>
            </a:fld>
            <a:endParaRPr lang="es-V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28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504031" y="302801"/>
            <a:ext cx="9072563" cy="1260211"/>
          </a:xfrm>
          <a:prstGeom prst="rect">
            <a:avLst/>
          </a:prstGeom>
        </p:spPr>
        <p:txBody>
          <a:bodyPr vert="horz" lIns="100803" tIns="50402" rIns="100803" bIns="50402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VE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04031" y="1764295"/>
            <a:ext cx="9072563" cy="4990084"/>
          </a:xfrm>
          <a:prstGeom prst="rect">
            <a:avLst/>
          </a:prstGeom>
        </p:spPr>
        <p:txBody>
          <a:bodyPr vert="horz" lIns="100803" tIns="50402" rIns="100803" bIns="50402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VE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504031" y="7008171"/>
            <a:ext cx="2352146" cy="402567"/>
          </a:xfrm>
          <a:prstGeom prst="rect">
            <a:avLst/>
          </a:prstGeom>
        </p:spPr>
        <p:txBody>
          <a:bodyPr vert="horz" lIns="100803" tIns="50402" rIns="100803" bIns="50402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100011-3B3E-47D5-A22E-3E68914FBBBE}" type="datetimeFigureOut">
              <a:rPr lang="es-VE" smtClean="0"/>
              <a:t>21/05/2019</a:t>
            </a:fld>
            <a:endParaRPr lang="es-V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444214" y="7008171"/>
            <a:ext cx="3192198" cy="402567"/>
          </a:xfrm>
          <a:prstGeom prst="rect">
            <a:avLst/>
          </a:prstGeom>
        </p:spPr>
        <p:txBody>
          <a:bodyPr vert="horz" lIns="100803" tIns="50402" rIns="100803" bIns="50402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V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224448" y="7008171"/>
            <a:ext cx="2352146" cy="402567"/>
          </a:xfrm>
          <a:prstGeom prst="rect">
            <a:avLst/>
          </a:prstGeom>
        </p:spPr>
        <p:txBody>
          <a:bodyPr vert="horz" lIns="100803" tIns="50402" rIns="100803" bIns="50402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C74FA0-8184-4CFD-B0AB-0656FE248B64}" type="slidenum">
              <a:rPr lang="es-VE" smtClean="0"/>
              <a:t>‹Nº›</a:t>
            </a:fld>
            <a:endParaRPr lang="es-V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008035" rtl="0" eaLnBrk="1" latinLnBrk="0" hangingPunct="1">
        <a:spcBef>
          <a:spcPct val="0"/>
        </a:spcBef>
        <a:buNone/>
        <a:defRPr sz="49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78013" indent="-378013" algn="l" defTabSz="1008035" rtl="0" eaLnBrk="1" latinLnBrk="0" hangingPunct="1">
        <a:spcBef>
          <a:spcPct val="20000"/>
        </a:spcBef>
        <a:buFont typeface="Arial" pitchFamily="34" charset="0"/>
        <a:buChar char="•"/>
        <a:defRPr sz="3500" kern="1200">
          <a:solidFill>
            <a:schemeClr val="tx1"/>
          </a:solidFill>
          <a:latin typeface="+mn-lt"/>
          <a:ea typeface="+mn-ea"/>
          <a:cs typeface="+mn-cs"/>
        </a:defRPr>
      </a:lvl1pPr>
      <a:lvl2pPr marL="819028" indent="-315011" algn="l" defTabSz="1008035" rtl="0" eaLnBrk="1" latinLnBrk="0" hangingPunct="1">
        <a:spcBef>
          <a:spcPct val="20000"/>
        </a:spcBef>
        <a:buFont typeface="Arial" pitchFamily="34" charset="0"/>
        <a:buChar char="–"/>
        <a:defRPr sz="3100" kern="1200">
          <a:solidFill>
            <a:schemeClr val="tx1"/>
          </a:solidFill>
          <a:latin typeface="+mn-lt"/>
          <a:ea typeface="+mn-ea"/>
          <a:cs typeface="+mn-cs"/>
        </a:defRPr>
      </a:lvl2pPr>
      <a:lvl3pPr marL="1260043" indent="-252009" algn="l" defTabSz="1008035" rtl="0" eaLnBrk="1" latinLnBrk="0" hangingPunct="1">
        <a:spcBef>
          <a:spcPct val="20000"/>
        </a:spcBef>
        <a:buFont typeface="Arial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764060" indent="-252009" algn="l" defTabSz="1008035" rtl="0" eaLnBrk="1" latinLnBrk="0" hangingPunct="1">
        <a:spcBef>
          <a:spcPct val="20000"/>
        </a:spcBef>
        <a:buFont typeface="Arial" pitchFamily="34" charset="0"/>
        <a:buChar char="–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268078" indent="-252009" algn="l" defTabSz="1008035" rtl="0" eaLnBrk="1" latinLnBrk="0" hangingPunct="1">
        <a:spcBef>
          <a:spcPct val="20000"/>
        </a:spcBef>
        <a:buFont typeface="Arial" pitchFamily="34" charset="0"/>
        <a:buChar char="»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772095" indent="-252009" algn="l" defTabSz="1008035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276112" indent="-252009" algn="l" defTabSz="1008035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780130" indent="-252009" algn="l" defTabSz="1008035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284147" indent="-252009" algn="l" defTabSz="1008035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VE"/>
      </a:defPPr>
      <a:lvl1pPr marL="0" algn="l" defTabSz="100803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4017" algn="l" defTabSz="100803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8035" algn="l" defTabSz="100803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12052" algn="l" defTabSz="100803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16069" algn="l" defTabSz="100803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20086" algn="l" defTabSz="100803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24104" algn="l" defTabSz="100803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528121" algn="l" defTabSz="100803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032138" algn="l" defTabSz="100803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2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82086"/>
            <a:ext cx="10058400" cy="4166697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uadroTexto"/>
          <p:cNvSpPr txBox="1"/>
          <p:nvPr/>
        </p:nvSpPr>
        <p:spPr>
          <a:xfrm>
            <a:off x="719832" y="4428703"/>
            <a:ext cx="180850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VE" sz="2400" b="1" dirty="0">
                <a:solidFill>
                  <a:srgbClr val="C00000"/>
                </a:solidFill>
              </a:rPr>
              <a:t>Hoja de Vida</a:t>
            </a:r>
          </a:p>
        </p:txBody>
      </p:sp>
      <p:sp>
        <p:nvSpPr>
          <p:cNvPr id="9" name="8 Rectángulo"/>
          <p:cNvSpPr/>
          <p:nvPr/>
        </p:nvSpPr>
        <p:spPr>
          <a:xfrm>
            <a:off x="4896296" y="1076913"/>
            <a:ext cx="5040313" cy="576064"/>
          </a:xfrm>
          <a:prstGeom prst="rect">
            <a:avLst/>
          </a:prstGeom>
          <a:solidFill>
            <a:srgbClr val="C00000"/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VE" b="1" dirty="0"/>
              <a:t>Título de la Investigación</a:t>
            </a:r>
          </a:p>
        </p:txBody>
      </p:sp>
      <p:sp>
        <p:nvSpPr>
          <p:cNvPr id="10" name="9 Elipse"/>
          <p:cNvSpPr/>
          <p:nvPr/>
        </p:nvSpPr>
        <p:spPr>
          <a:xfrm>
            <a:off x="719832" y="1404367"/>
            <a:ext cx="1728192" cy="1728192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VE" b="1" dirty="0"/>
              <a:t>Inserte</a:t>
            </a:r>
          </a:p>
          <a:p>
            <a:pPr algn="ctr"/>
            <a:r>
              <a:rPr lang="es-VE" b="1" dirty="0"/>
              <a:t>foto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6264448" y="1260351"/>
            <a:ext cx="3744416" cy="648072"/>
          </a:xfrm>
          <a:prstGeom prst="rect">
            <a:avLst/>
          </a:prstGeom>
          <a:solidFill>
            <a:srgbClr val="C0000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VE" b="1" dirty="0"/>
              <a:t>OBJETIVO DE ESTUDIO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5832400" y="1260351"/>
            <a:ext cx="4104209" cy="576064"/>
          </a:xfrm>
          <a:prstGeom prst="rect">
            <a:avLst/>
          </a:prstGeom>
          <a:solidFill>
            <a:srgbClr val="C0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VE" sz="1800" b="1" dirty="0"/>
              <a:t>METODOLOGÍA DE LA INVESTIGACIÓN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6552480" y="1188343"/>
            <a:ext cx="3312368" cy="432048"/>
          </a:xfrm>
          <a:prstGeom prst="rect">
            <a:avLst/>
          </a:prstGeom>
          <a:solidFill>
            <a:srgbClr val="C0000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VE" b="1" dirty="0"/>
              <a:t>DISCUSIÓN Y RESULTADOS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6480472" y="1188343"/>
            <a:ext cx="3384376" cy="576064"/>
          </a:xfrm>
          <a:prstGeom prst="rect">
            <a:avLst/>
          </a:prstGeom>
          <a:solidFill>
            <a:srgbClr val="C0000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VE" b="1" dirty="0"/>
              <a:t>CONCLUSIONES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2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82086"/>
            <a:ext cx="10058400" cy="4310713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</TotalTime>
  <Words>20</Words>
  <Application>Microsoft Office PowerPoint</Application>
  <PresentationFormat>Personalizado</PresentationFormat>
  <Paragraphs>8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8" baseType="lpstr"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Usuario</dc:creator>
  <cp:lastModifiedBy>INDIRA</cp:lastModifiedBy>
  <cp:revision>8</cp:revision>
  <dcterms:created xsi:type="dcterms:W3CDTF">2018-05-30T14:32:06Z</dcterms:created>
  <dcterms:modified xsi:type="dcterms:W3CDTF">2019-05-21T16:57:33Z</dcterms:modified>
</cp:coreProperties>
</file>