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0080625" cy="7561263"/>
  <p:notesSz cx="6858000" cy="9144000"/>
  <p:defaultTextStyle>
    <a:defPPr>
      <a:defRPr lang="es-VE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8" y="-90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2348893"/>
            <a:ext cx="8568531" cy="162077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8" y="468263"/>
            <a:ext cx="10058400" cy="5588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9832" y="4428703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>
                <a:solidFill>
                  <a:srgbClr val="00B050"/>
                </a:solidFill>
              </a:rPr>
              <a:t>Hoja de Vida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96296" y="1076913"/>
            <a:ext cx="5040313" cy="576064"/>
          </a:xfrm>
          <a:prstGeom prst="rect">
            <a:avLst/>
          </a:prstGeom>
          <a:solidFill>
            <a:srgbClr val="00B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Título de la Investigación</a:t>
            </a:r>
          </a:p>
        </p:txBody>
      </p:sp>
      <p:sp>
        <p:nvSpPr>
          <p:cNvPr id="10" name="9 Elipse"/>
          <p:cNvSpPr/>
          <p:nvPr/>
        </p:nvSpPr>
        <p:spPr>
          <a:xfrm>
            <a:off x="719832" y="1404367"/>
            <a:ext cx="1728192" cy="172819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Inserte</a:t>
            </a:r>
          </a:p>
          <a:p>
            <a:pPr algn="ctr"/>
            <a:r>
              <a:rPr lang="es-VE" b="1" dirty="0"/>
              <a:t>foto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64448" y="1260351"/>
            <a:ext cx="3744416" cy="64807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OBJETIVO DE ESTUDIO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32400" y="1260351"/>
            <a:ext cx="4104209" cy="576064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800" b="1" dirty="0"/>
              <a:t>METODOLOGÍA DE LA INVESTIGACIÓN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52480" y="1188343"/>
            <a:ext cx="3312368" cy="43204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DISCUSIÓN Y RESULTADOS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0472" y="1188343"/>
            <a:ext cx="3384376" cy="576064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CONCLUSIONES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2" y="396255"/>
            <a:ext cx="10058400" cy="5588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20</Words>
  <Application>Microsoft Office PowerPoint</Application>
  <PresentationFormat>Personalizado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INDIRA</cp:lastModifiedBy>
  <cp:revision>8</cp:revision>
  <dcterms:created xsi:type="dcterms:W3CDTF">2018-05-30T14:32:06Z</dcterms:created>
  <dcterms:modified xsi:type="dcterms:W3CDTF">2019-05-21T17:04:09Z</dcterms:modified>
</cp:coreProperties>
</file>