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463"/>
            <a:ext cx="10092873" cy="25753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00B05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00B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8384"/>
            <a:ext cx="10058400" cy="44644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7</cp:revision>
  <dcterms:created xsi:type="dcterms:W3CDTF">2018-05-30T14:32:06Z</dcterms:created>
  <dcterms:modified xsi:type="dcterms:W3CDTF">2019-05-21T16:38:54Z</dcterms:modified>
</cp:coreProperties>
</file>