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326"/>
    <a:srgbClr val="FA5716"/>
    <a:srgbClr val="ED47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327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43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058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68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609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1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71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2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62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08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70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3366-CDE8-4F47-A88F-9D8BEBC7B76A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8EDF-06CF-4C30-B873-9932EE0A5A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1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decuador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2833352" y="1815921"/>
            <a:ext cx="491179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VE" sz="3600" b="1" dirty="0" smtClean="0">
                <a:solidFill>
                  <a:srgbClr val="002060"/>
                </a:solidFill>
              </a:rPr>
              <a:t>TÍTULO DE LA PONENCIA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20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4473526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EXPOSITORES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1983544" y="1913214"/>
            <a:ext cx="1125415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 smtClean="0">
                <a:solidFill>
                  <a:schemeClr val="accent1">
                    <a:lumMod val="50000"/>
                  </a:schemeClr>
                </a:solidFill>
              </a:rPr>
              <a:t>FOTO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842867" y="3433492"/>
            <a:ext cx="2110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Grado académico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Institución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Email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4625932" y="1924937"/>
            <a:ext cx="1125415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 smtClean="0">
                <a:solidFill>
                  <a:schemeClr val="accent1">
                    <a:lumMod val="50000"/>
                  </a:schemeClr>
                </a:solidFill>
              </a:rPr>
              <a:t>FOTO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485255" y="3445215"/>
            <a:ext cx="2110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Grado académico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Institución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Email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7394920" y="1922589"/>
            <a:ext cx="1125415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 smtClean="0">
                <a:solidFill>
                  <a:schemeClr val="accent1">
                    <a:lumMod val="50000"/>
                  </a:schemeClr>
                </a:solidFill>
              </a:rPr>
              <a:t>FOTO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254243" y="3442867"/>
            <a:ext cx="2110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Grado académico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Institución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Email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32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4473526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INTRODUCCIÓN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4754880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OBJETIVO DEL ESTUDIO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26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4473526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METODOLOGÍA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96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5753686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RESULTADOS Y DISCUSIONES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19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309489" y="323557"/>
            <a:ext cx="4473526" cy="464233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32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CONCLUSIONES</a:t>
            </a:r>
            <a:endParaRPr lang="en-US" sz="32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43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sel 11"/>
          <p:cNvSpPr/>
          <p:nvPr/>
        </p:nvSpPr>
        <p:spPr>
          <a:xfrm>
            <a:off x="942534" y="661182"/>
            <a:ext cx="8454683" cy="3840480"/>
          </a:xfrm>
          <a:prstGeom prst="beve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s-VE" sz="2800" b="1" dirty="0" smtClean="0">
                <a:solidFill>
                  <a:schemeClr val="bg1"/>
                </a:solidFill>
              </a:rPr>
              <a:t>Ingresa a: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VE" sz="2800" b="1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VE" sz="2800" b="1" u="sng" dirty="0" smtClean="0">
                <a:solidFill>
                  <a:schemeClr val="bg1"/>
                </a:solidFill>
                <a:hlinkClick r:id="rId2"/>
              </a:rPr>
              <a:t>www.cidecuador.com</a:t>
            </a:r>
            <a:endParaRPr lang="es-VE" sz="2800" b="1" u="sng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VE" sz="2800" b="1" u="sng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VE" sz="2800" b="1" dirty="0" smtClean="0">
                <a:solidFill>
                  <a:schemeClr val="bg1"/>
                </a:solidFill>
              </a:rPr>
              <a:t>Al finalizar este evento podrás encontrar esta presentación en su respectiva página web.</a:t>
            </a:r>
            <a:endParaRPr lang="es-VE" sz="2800" b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906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</Words>
  <Application>Microsoft Office PowerPoint</Application>
  <PresentationFormat>Personalizado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Eileen Flores</dc:creator>
  <cp:lastModifiedBy>www.intercambiosvirtuales.org</cp:lastModifiedBy>
  <cp:revision>4</cp:revision>
  <dcterms:created xsi:type="dcterms:W3CDTF">2018-09-05T23:11:54Z</dcterms:created>
  <dcterms:modified xsi:type="dcterms:W3CDTF">2018-11-15T21:59:23Z</dcterms:modified>
</cp:coreProperties>
</file>