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-90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8382"/>
            <a:ext cx="10058400" cy="41044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>
                <a:solidFill>
                  <a:srgbClr val="002060"/>
                </a:solidFill>
              </a:rPr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076913"/>
            <a:ext cx="5040313" cy="576064"/>
          </a:xfrm>
          <a:prstGeom prst="rect">
            <a:avLst/>
          </a:prstGeom>
          <a:solidFill>
            <a:srgbClr val="00B0F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64448" y="1260351"/>
            <a:ext cx="3744416" cy="648072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" y="1332359"/>
            <a:ext cx="10058400" cy="43924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20</Words>
  <Application>Microsoft Office PowerPoint</Application>
  <PresentationFormat>Personalizado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INDIRA</cp:lastModifiedBy>
  <cp:revision>8</cp:revision>
  <dcterms:created xsi:type="dcterms:W3CDTF">2018-05-30T14:32:06Z</dcterms:created>
  <dcterms:modified xsi:type="dcterms:W3CDTF">2019-05-21T16:42:38Z</dcterms:modified>
</cp:coreProperties>
</file>