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10080625" cy="7561263"/>
  <p:notesSz cx="6858000" cy="9144000"/>
  <p:defaultTextStyle>
    <a:defPPr>
      <a:defRPr lang="es-VE"/>
    </a:defPPr>
    <a:lvl1pPr marL="0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4017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8035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12052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6069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20086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24104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28121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32138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2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98" y="-90"/>
      </p:cViewPr>
      <p:guideLst>
        <p:guide orient="horz" pos="2382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6047" y="2348893"/>
            <a:ext cx="8568531" cy="162077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2094" y="4284716"/>
            <a:ext cx="7056438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4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0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4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8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2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08453" y="302802"/>
            <a:ext cx="2268141" cy="645157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4031" y="302802"/>
            <a:ext cx="6636411" cy="645157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6300" y="4858812"/>
            <a:ext cx="8568531" cy="1501751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96300" y="3204786"/>
            <a:ext cx="8568531" cy="165402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401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803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20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606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200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410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81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213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4031" y="1764295"/>
            <a:ext cx="4452276" cy="4990084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24318" y="1764295"/>
            <a:ext cx="4452276" cy="4990084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031" y="1692533"/>
            <a:ext cx="4454027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017" indent="0">
              <a:buNone/>
              <a:defRPr sz="2200" b="1"/>
            </a:lvl2pPr>
            <a:lvl3pPr marL="1008035" indent="0">
              <a:buNone/>
              <a:defRPr sz="2000" b="1"/>
            </a:lvl3pPr>
            <a:lvl4pPr marL="1512052" indent="0">
              <a:buNone/>
              <a:defRPr sz="1800" b="1"/>
            </a:lvl4pPr>
            <a:lvl5pPr marL="2016069" indent="0">
              <a:buNone/>
              <a:defRPr sz="1800" b="1"/>
            </a:lvl5pPr>
            <a:lvl6pPr marL="2520086" indent="0">
              <a:buNone/>
              <a:defRPr sz="1800" b="1"/>
            </a:lvl6pPr>
            <a:lvl7pPr marL="3024104" indent="0">
              <a:buNone/>
              <a:defRPr sz="1800" b="1"/>
            </a:lvl7pPr>
            <a:lvl8pPr marL="3528121" indent="0">
              <a:buNone/>
              <a:defRPr sz="1800" b="1"/>
            </a:lvl8pPr>
            <a:lvl9pPr marL="4032138" indent="0">
              <a:buNone/>
              <a:defRPr sz="18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4031" y="2397901"/>
            <a:ext cx="4454027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20818" y="1692533"/>
            <a:ext cx="4455776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017" indent="0">
              <a:buNone/>
              <a:defRPr sz="2200" b="1"/>
            </a:lvl2pPr>
            <a:lvl3pPr marL="1008035" indent="0">
              <a:buNone/>
              <a:defRPr sz="2000" b="1"/>
            </a:lvl3pPr>
            <a:lvl4pPr marL="1512052" indent="0">
              <a:buNone/>
              <a:defRPr sz="1800" b="1"/>
            </a:lvl4pPr>
            <a:lvl5pPr marL="2016069" indent="0">
              <a:buNone/>
              <a:defRPr sz="1800" b="1"/>
            </a:lvl5pPr>
            <a:lvl6pPr marL="2520086" indent="0">
              <a:buNone/>
              <a:defRPr sz="1800" b="1"/>
            </a:lvl6pPr>
            <a:lvl7pPr marL="3024104" indent="0">
              <a:buNone/>
              <a:defRPr sz="1800" b="1"/>
            </a:lvl7pPr>
            <a:lvl8pPr marL="3528121" indent="0">
              <a:buNone/>
              <a:defRPr sz="1800" b="1"/>
            </a:lvl8pPr>
            <a:lvl9pPr marL="4032138" indent="0">
              <a:buNone/>
              <a:defRPr sz="18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20818" y="2397901"/>
            <a:ext cx="4455776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032" y="301050"/>
            <a:ext cx="3316456" cy="128121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41245" y="301051"/>
            <a:ext cx="5635349" cy="6453328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4032" y="1582265"/>
            <a:ext cx="3316456" cy="5172114"/>
          </a:xfrm>
        </p:spPr>
        <p:txBody>
          <a:bodyPr/>
          <a:lstStyle>
            <a:lvl1pPr marL="0" indent="0">
              <a:buNone/>
              <a:defRPr sz="1500"/>
            </a:lvl1pPr>
            <a:lvl2pPr marL="504017" indent="0">
              <a:buNone/>
              <a:defRPr sz="1300"/>
            </a:lvl2pPr>
            <a:lvl3pPr marL="1008035" indent="0">
              <a:buNone/>
              <a:defRPr sz="1100"/>
            </a:lvl3pPr>
            <a:lvl4pPr marL="1512052" indent="0">
              <a:buNone/>
              <a:defRPr sz="1000"/>
            </a:lvl4pPr>
            <a:lvl5pPr marL="2016069" indent="0">
              <a:buNone/>
              <a:defRPr sz="1000"/>
            </a:lvl5pPr>
            <a:lvl6pPr marL="2520086" indent="0">
              <a:buNone/>
              <a:defRPr sz="1000"/>
            </a:lvl6pPr>
            <a:lvl7pPr marL="3024104" indent="0">
              <a:buNone/>
              <a:defRPr sz="1000"/>
            </a:lvl7pPr>
            <a:lvl8pPr marL="3528121" indent="0">
              <a:buNone/>
              <a:defRPr sz="1000"/>
            </a:lvl8pPr>
            <a:lvl9pPr marL="4032138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5873" y="5292884"/>
            <a:ext cx="6048375" cy="62485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75873" y="675613"/>
            <a:ext cx="6048375" cy="4536758"/>
          </a:xfrm>
        </p:spPr>
        <p:txBody>
          <a:bodyPr/>
          <a:lstStyle>
            <a:lvl1pPr marL="0" indent="0">
              <a:buNone/>
              <a:defRPr sz="3500"/>
            </a:lvl1pPr>
            <a:lvl2pPr marL="504017" indent="0">
              <a:buNone/>
              <a:defRPr sz="3100"/>
            </a:lvl2pPr>
            <a:lvl3pPr marL="1008035" indent="0">
              <a:buNone/>
              <a:defRPr sz="2600"/>
            </a:lvl3pPr>
            <a:lvl4pPr marL="1512052" indent="0">
              <a:buNone/>
              <a:defRPr sz="2200"/>
            </a:lvl4pPr>
            <a:lvl5pPr marL="2016069" indent="0">
              <a:buNone/>
              <a:defRPr sz="2200"/>
            </a:lvl5pPr>
            <a:lvl6pPr marL="2520086" indent="0">
              <a:buNone/>
              <a:defRPr sz="2200"/>
            </a:lvl6pPr>
            <a:lvl7pPr marL="3024104" indent="0">
              <a:buNone/>
              <a:defRPr sz="2200"/>
            </a:lvl7pPr>
            <a:lvl8pPr marL="3528121" indent="0">
              <a:buNone/>
              <a:defRPr sz="2200"/>
            </a:lvl8pPr>
            <a:lvl9pPr marL="4032138" indent="0">
              <a:buNone/>
              <a:defRPr sz="22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75873" y="5917739"/>
            <a:ext cx="6048375" cy="887398"/>
          </a:xfrm>
        </p:spPr>
        <p:txBody>
          <a:bodyPr/>
          <a:lstStyle>
            <a:lvl1pPr marL="0" indent="0">
              <a:buNone/>
              <a:defRPr sz="1500"/>
            </a:lvl1pPr>
            <a:lvl2pPr marL="504017" indent="0">
              <a:buNone/>
              <a:defRPr sz="1300"/>
            </a:lvl2pPr>
            <a:lvl3pPr marL="1008035" indent="0">
              <a:buNone/>
              <a:defRPr sz="1100"/>
            </a:lvl3pPr>
            <a:lvl4pPr marL="1512052" indent="0">
              <a:buNone/>
              <a:defRPr sz="1000"/>
            </a:lvl4pPr>
            <a:lvl5pPr marL="2016069" indent="0">
              <a:buNone/>
              <a:defRPr sz="1000"/>
            </a:lvl5pPr>
            <a:lvl6pPr marL="2520086" indent="0">
              <a:buNone/>
              <a:defRPr sz="1000"/>
            </a:lvl6pPr>
            <a:lvl7pPr marL="3024104" indent="0">
              <a:buNone/>
              <a:defRPr sz="1000"/>
            </a:lvl7pPr>
            <a:lvl8pPr marL="3528121" indent="0">
              <a:buNone/>
              <a:defRPr sz="1000"/>
            </a:lvl8pPr>
            <a:lvl9pPr marL="4032138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04031" y="302801"/>
            <a:ext cx="9072563" cy="1260211"/>
          </a:xfrm>
          <a:prstGeom prst="rect">
            <a:avLst/>
          </a:prstGeom>
        </p:spPr>
        <p:txBody>
          <a:bodyPr vert="horz" lIns="100803" tIns="50402" rIns="100803" bIns="50402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031" y="1764295"/>
            <a:ext cx="9072563" cy="4990084"/>
          </a:xfrm>
          <a:prstGeom prst="rect">
            <a:avLst/>
          </a:prstGeom>
        </p:spPr>
        <p:txBody>
          <a:bodyPr vert="horz" lIns="100803" tIns="50402" rIns="100803" bIns="50402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04031" y="7008171"/>
            <a:ext cx="2352146" cy="402567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44214" y="7008171"/>
            <a:ext cx="3192198" cy="402567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224448" y="7008171"/>
            <a:ext cx="2352146" cy="402567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08035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8013" indent="-378013" algn="l" defTabSz="1008035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9028" indent="-315011" algn="l" defTabSz="1008035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060" indent="-252009" algn="l" defTabSz="1008035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8078" indent="-252009" algn="l" defTabSz="1008035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2095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8382"/>
            <a:ext cx="10058400" cy="410445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719832" y="4428703"/>
            <a:ext cx="1808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2400" b="1" dirty="0">
                <a:solidFill>
                  <a:srgbClr val="002060"/>
                </a:solidFill>
              </a:rPr>
              <a:t>Hoja de Vida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896296" y="1076913"/>
            <a:ext cx="5040313" cy="576064"/>
          </a:xfrm>
          <a:prstGeom prst="rect">
            <a:avLst/>
          </a:prstGeom>
          <a:solidFill>
            <a:srgbClr val="00B0F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b="1" dirty="0"/>
              <a:t>Título de la Investigación</a:t>
            </a:r>
          </a:p>
        </p:txBody>
      </p:sp>
      <p:sp>
        <p:nvSpPr>
          <p:cNvPr id="10" name="9 Elipse"/>
          <p:cNvSpPr/>
          <p:nvPr/>
        </p:nvSpPr>
        <p:spPr>
          <a:xfrm>
            <a:off x="719832" y="1404367"/>
            <a:ext cx="1728192" cy="172819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b="1" dirty="0"/>
              <a:t>Inserte</a:t>
            </a:r>
          </a:p>
          <a:p>
            <a:pPr algn="ctr"/>
            <a:r>
              <a:rPr lang="es-VE" b="1" dirty="0"/>
              <a:t>foto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264448" y="1260351"/>
            <a:ext cx="3744416" cy="648072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b="1" dirty="0"/>
              <a:t>OBJETIVO DE ESTUDIO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832400" y="1260351"/>
            <a:ext cx="4104209" cy="576064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VE" sz="1800" b="1" dirty="0"/>
              <a:t>METODOLOGÍA DE LA INVESTIGACIÓN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552480" y="1188343"/>
            <a:ext cx="3312368" cy="432048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b="1" dirty="0"/>
              <a:t>DISCUSIÓN Y RESULTADOS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480472" y="1188343"/>
            <a:ext cx="3384376" cy="576064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b="1" dirty="0"/>
              <a:t>CONCLUSIONES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" y="1332359"/>
            <a:ext cx="10058400" cy="439248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20</Words>
  <Application>Microsoft Office PowerPoint</Application>
  <PresentationFormat>Personalizado</PresentationFormat>
  <Paragraphs>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INDIRA</cp:lastModifiedBy>
  <cp:revision>8</cp:revision>
  <dcterms:created xsi:type="dcterms:W3CDTF">2018-05-30T14:32:06Z</dcterms:created>
  <dcterms:modified xsi:type="dcterms:W3CDTF">2019-05-21T16:42:38Z</dcterms:modified>
</cp:coreProperties>
</file>