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0080625" cy="7561263"/>
  <p:notesSz cx="6858000" cy="9144000"/>
  <p:defaultTextStyle>
    <a:defPPr>
      <a:defRPr lang="es-VE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8" y="-90"/>
      </p:cViewPr>
      <p:guideLst>
        <p:guide orient="horz" pos="2382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6047" y="2348893"/>
            <a:ext cx="8568531" cy="162077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094" y="4284716"/>
            <a:ext cx="7056438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8453" y="302802"/>
            <a:ext cx="2268141" cy="645157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4031" y="302802"/>
            <a:ext cx="6636411" cy="645157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300" y="4858812"/>
            <a:ext cx="8568531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300" y="3204786"/>
            <a:ext cx="8568531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4031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4318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692533"/>
            <a:ext cx="4454027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031" y="2397901"/>
            <a:ext cx="4454027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0818" y="1692533"/>
            <a:ext cx="4455776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0818" y="2397901"/>
            <a:ext cx="4455776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2" y="301050"/>
            <a:ext cx="3316456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245" y="301051"/>
            <a:ext cx="5635349" cy="64533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032" y="1582265"/>
            <a:ext cx="3316456" cy="5172114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5873" y="5292884"/>
            <a:ext cx="6048375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5873" y="675613"/>
            <a:ext cx="6048375" cy="4536758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5873" y="5917739"/>
            <a:ext cx="6048375" cy="887398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04031" y="302801"/>
            <a:ext cx="9072563" cy="1260211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764295"/>
            <a:ext cx="9072563" cy="4990084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04031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24448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0432"/>
            <a:ext cx="10058400" cy="30963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19832" y="4428703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400" b="1" dirty="0">
                <a:solidFill>
                  <a:srgbClr val="00B050"/>
                </a:solidFill>
              </a:rPr>
              <a:t>Hoja de Vida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896296" y="1076913"/>
            <a:ext cx="5040313" cy="576064"/>
          </a:xfrm>
          <a:prstGeom prst="rect">
            <a:avLst/>
          </a:prstGeom>
          <a:solidFill>
            <a:srgbClr val="00B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Título de la Investigación</a:t>
            </a:r>
          </a:p>
        </p:txBody>
      </p:sp>
      <p:sp>
        <p:nvSpPr>
          <p:cNvPr id="10" name="9 Elipse"/>
          <p:cNvSpPr/>
          <p:nvPr/>
        </p:nvSpPr>
        <p:spPr>
          <a:xfrm>
            <a:off x="719832" y="1404367"/>
            <a:ext cx="1728192" cy="172819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Inserte</a:t>
            </a:r>
          </a:p>
          <a:p>
            <a:pPr algn="ctr"/>
            <a:r>
              <a:rPr lang="es-VE" b="1" dirty="0"/>
              <a:t>foto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264448" y="1260351"/>
            <a:ext cx="3744416" cy="648072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OBJETIVO DE ESTUDIO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832400" y="1260351"/>
            <a:ext cx="4104209" cy="576064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VE" sz="1800" b="1" dirty="0"/>
              <a:t>METODOLOGÍA DE LA INVESTIGACIÓN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552480" y="1188343"/>
            <a:ext cx="3312368" cy="432048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DISCUSIÓN Y RESULTADOS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80472" y="1188343"/>
            <a:ext cx="3384376" cy="576064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CONCLUSIONES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4407"/>
            <a:ext cx="10058400" cy="42484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20</Words>
  <Application>Microsoft Office PowerPoint</Application>
  <PresentationFormat>Personalizado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INDIRA</cp:lastModifiedBy>
  <cp:revision>8</cp:revision>
  <dcterms:created xsi:type="dcterms:W3CDTF">2018-05-30T14:32:06Z</dcterms:created>
  <dcterms:modified xsi:type="dcterms:W3CDTF">2019-05-21T16:47:05Z</dcterms:modified>
</cp:coreProperties>
</file>