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3829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5171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1481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5111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8598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4215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613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064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5336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368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4592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CC3AC-3BBE-4E28-A0E0-67060C83C8B2}" type="datetimeFigureOut">
              <a:rPr lang="es-VE" smtClean="0"/>
              <a:t>01/06/2021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27913-56E7-487F-9BB9-2DBB861C2C0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7181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5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793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</dc:creator>
  <cp:lastModifiedBy>jean</cp:lastModifiedBy>
  <cp:revision>1</cp:revision>
  <dcterms:created xsi:type="dcterms:W3CDTF">2021-06-01T15:18:36Z</dcterms:created>
  <dcterms:modified xsi:type="dcterms:W3CDTF">2021-06-01T15:22:56Z</dcterms:modified>
</cp:coreProperties>
</file>