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85" d="100"/>
          <a:sy n="85" d="100"/>
        </p:scale>
        <p:origin x="156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C82-EF94-43FF-B72C-51143A3739AD}" type="datetimeFigureOut">
              <a:rPr lang="es-VE" smtClean="0"/>
              <a:t>22/6/2021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9CC0-D5A5-43E8-B252-CFC3B77B520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C82-EF94-43FF-B72C-51143A3739AD}" type="datetimeFigureOut">
              <a:rPr lang="es-VE" smtClean="0"/>
              <a:t>22/6/2021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9CC0-D5A5-43E8-B252-CFC3B77B520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C82-EF94-43FF-B72C-51143A3739AD}" type="datetimeFigureOut">
              <a:rPr lang="es-VE" smtClean="0"/>
              <a:t>22/6/2021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9CC0-D5A5-43E8-B252-CFC3B77B520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C82-EF94-43FF-B72C-51143A3739AD}" type="datetimeFigureOut">
              <a:rPr lang="es-VE" smtClean="0"/>
              <a:t>22/6/2021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9CC0-D5A5-43E8-B252-CFC3B77B520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C82-EF94-43FF-B72C-51143A3739AD}" type="datetimeFigureOut">
              <a:rPr lang="es-VE" smtClean="0"/>
              <a:t>22/6/2021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9CC0-D5A5-43E8-B252-CFC3B77B520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C82-EF94-43FF-B72C-51143A3739AD}" type="datetimeFigureOut">
              <a:rPr lang="es-VE" smtClean="0"/>
              <a:t>22/6/2021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9CC0-D5A5-43E8-B252-CFC3B77B520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C82-EF94-43FF-B72C-51143A3739AD}" type="datetimeFigureOut">
              <a:rPr lang="es-VE" smtClean="0"/>
              <a:t>22/6/2021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9CC0-D5A5-43E8-B252-CFC3B77B520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C82-EF94-43FF-B72C-51143A3739AD}" type="datetimeFigureOut">
              <a:rPr lang="es-VE" smtClean="0"/>
              <a:t>22/6/2021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9CC0-D5A5-43E8-B252-CFC3B77B520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C82-EF94-43FF-B72C-51143A3739AD}" type="datetimeFigureOut">
              <a:rPr lang="es-VE" smtClean="0"/>
              <a:t>22/6/2021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9CC0-D5A5-43E8-B252-CFC3B77B520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C82-EF94-43FF-B72C-51143A3739AD}" type="datetimeFigureOut">
              <a:rPr lang="es-VE" smtClean="0"/>
              <a:t>22/6/2021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9CC0-D5A5-43E8-B252-CFC3B77B520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C82-EF94-43FF-B72C-51143A3739AD}" type="datetimeFigureOut">
              <a:rPr lang="es-VE" smtClean="0"/>
              <a:t>22/6/2021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9CC0-D5A5-43E8-B252-CFC3B77B520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CBC82-EF94-43FF-B72C-51143A3739AD}" type="datetimeFigureOut">
              <a:rPr lang="es-VE" smtClean="0"/>
              <a:t>22/6/2021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79CC0-D5A5-43E8-B252-CFC3B77B5202}" type="slidenum">
              <a:rPr lang="es-VE" smtClean="0"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EA567CA-18FA-4588-8B8B-88AAE4F417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29D517-3318-48E5-A3AC-C24E28D8B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11A220-F781-46D4-B221-50A4F23B5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3969081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FORMATO DIAPO-SALUD</Template>
  <TotalTime>1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jeancarlos</dc:creator>
  <cp:lastModifiedBy>jeancarlos</cp:lastModifiedBy>
  <cp:revision>1</cp:revision>
  <dcterms:created xsi:type="dcterms:W3CDTF">2021-06-22T14:32:49Z</dcterms:created>
  <dcterms:modified xsi:type="dcterms:W3CDTF">2021-06-22T14:34:23Z</dcterms:modified>
</cp:coreProperties>
</file>