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4" r:id="rId6"/>
    <p:sldId id="265" r:id="rId7"/>
    <p:sldId id="266" r:id="rId8"/>
    <p:sldId id="267" r:id="rId9"/>
    <p:sldId id="260" r:id="rId10"/>
    <p:sldId id="261" r:id="rId11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01" autoAdjust="0"/>
  </p:normalViewPr>
  <p:slideViewPr>
    <p:cSldViewPr>
      <p:cViewPr>
        <p:scale>
          <a:sx n="90" d="100"/>
          <a:sy n="90" d="100"/>
        </p:scale>
        <p:origin x="1002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390947-D6F6-4700-B276-F06F323939B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0"/>
      <dgm:spPr/>
    </dgm:pt>
    <dgm:pt modelId="{3BABA585-7A0C-4D92-B92A-2414D27F1918}">
      <dgm:prSet phldrT="[Texto]" phldr="1"/>
      <dgm:spPr/>
      <dgm:t>
        <a:bodyPr/>
        <a:lstStyle/>
        <a:p>
          <a:endParaRPr lang="es-EC"/>
        </a:p>
      </dgm:t>
    </dgm:pt>
    <dgm:pt modelId="{BE685E1A-ED2D-4158-915B-D33563484867}" type="parTrans" cxnId="{3FF7BC7C-03BC-44EB-A43F-39A95614EF0E}">
      <dgm:prSet/>
      <dgm:spPr/>
      <dgm:t>
        <a:bodyPr/>
        <a:lstStyle/>
        <a:p>
          <a:endParaRPr lang="es-EC"/>
        </a:p>
      </dgm:t>
    </dgm:pt>
    <dgm:pt modelId="{5D86FF34-2EF5-4B74-B118-D29BCFB74908}" type="sibTrans" cxnId="{3FF7BC7C-03BC-44EB-A43F-39A95614EF0E}">
      <dgm:prSet/>
      <dgm:spPr/>
      <dgm:t>
        <a:bodyPr/>
        <a:lstStyle/>
        <a:p>
          <a:endParaRPr lang="es-EC"/>
        </a:p>
      </dgm:t>
    </dgm:pt>
    <dgm:pt modelId="{17F38FCE-8B7E-4A26-B89B-51BDA5DC792E}">
      <dgm:prSet phldrT="[Texto]" phldr="1"/>
      <dgm:spPr/>
      <dgm:t>
        <a:bodyPr/>
        <a:lstStyle/>
        <a:p>
          <a:endParaRPr lang="es-EC"/>
        </a:p>
      </dgm:t>
    </dgm:pt>
    <dgm:pt modelId="{443E8047-CB71-4F11-9164-741723A23936}" type="parTrans" cxnId="{E7F704A3-B76E-456B-969E-0991A0A8325F}">
      <dgm:prSet/>
      <dgm:spPr/>
      <dgm:t>
        <a:bodyPr/>
        <a:lstStyle/>
        <a:p>
          <a:endParaRPr lang="es-EC"/>
        </a:p>
      </dgm:t>
    </dgm:pt>
    <dgm:pt modelId="{457E9FCA-442D-457A-B7BE-0A123DED41BA}" type="sibTrans" cxnId="{E7F704A3-B76E-456B-969E-0991A0A8325F}">
      <dgm:prSet/>
      <dgm:spPr/>
      <dgm:t>
        <a:bodyPr/>
        <a:lstStyle/>
        <a:p>
          <a:endParaRPr lang="es-EC"/>
        </a:p>
      </dgm:t>
    </dgm:pt>
    <dgm:pt modelId="{941A05E0-5256-4890-A38A-900E81466B7F}" type="pres">
      <dgm:prSet presAssocID="{E0390947-D6F6-4700-B276-F06F323939B6}" presName="Name0" presStyleCnt="0">
        <dgm:presLayoutVars>
          <dgm:dir/>
          <dgm:resizeHandles val="exact"/>
        </dgm:presLayoutVars>
      </dgm:prSet>
      <dgm:spPr/>
    </dgm:pt>
    <dgm:pt modelId="{C2DC5B40-B3F3-4341-9685-6AECD251F8B6}" type="pres">
      <dgm:prSet presAssocID="{E0390947-D6F6-4700-B276-F06F323939B6}" presName="arrow" presStyleLbl="bgShp" presStyleIdx="0" presStyleCnt="1"/>
      <dgm:spPr/>
    </dgm:pt>
    <dgm:pt modelId="{569C453C-EC5C-41A4-8B52-2348D993C24F}" type="pres">
      <dgm:prSet presAssocID="{E0390947-D6F6-4700-B276-F06F323939B6}" presName="points" presStyleCnt="0"/>
      <dgm:spPr/>
    </dgm:pt>
    <dgm:pt modelId="{6E4209C9-6CA1-4284-A461-8DB412A943EF}" type="pres">
      <dgm:prSet presAssocID="{3BABA585-7A0C-4D92-B92A-2414D27F1918}" presName="compositeA" presStyleCnt="0"/>
      <dgm:spPr/>
    </dgm:pt>
    <dgm:pt modelId="{1514713C-8E80-4193-8BFD-5AE61B42E347}" type="pres">
      <dgm:prSet presAssocID="{3BABA585-7A0C-4D92-B92A-2414D27F1918}" presName="textA" presStyleLbl="revTx" presStyleIdx="0" presStyleCnt="2">
        <dgm:presLayoutVars>
          <dgm:bulletEnabled val="1"/>
        </dgm:presLayoutVars>
      </dgm:prSet>
      <dgm:spPr/>
    </dgm:pt>
    <dgm:pt modelId="{5E59DC89-FB08-4948-BAAD-A78262E8F106}" type="pres">
      <dgm:prSet presAssocID="{3BABA585-7A0C-4D92-B92A-2414D27F1918}" presName="circleA" presStyleLbl="node1" presStyleIdx="0" presStyleCnt="2"/>
      <dgm:spPr/>
    </dgm:pt>
    <dgm:pt modelId="{FBCE1949-B998-4721-842A-070B4EDEE60E}" type="pres">
      <dgm:prSet presAssocID="{3BABA585-7A0C-4D92-B92A-2414D27F1918}" presName="spaceA" presStyleCnt="0"/>
      <dgm:spPr/>
    </dgm:pt>
    <dgm:pt modelId="{7A7CF8B1-2855-44E3-8A8B-A110BF6AE400}" type="pres">
      <dgm:prSet presAssocID="{5D86FF34-2EF5-4B74-B118-D29BCFB74908}" presName="space" presStyleCnt="0"/>
      <dgm:spPr/>
    </dgm:pt>
    <dgm:pt modelId="{834DFB74-7C2E-4FB7-92D3-975F26000656}" type="pres">
      <dgm:prSet presAssocID="{17F38FCE-8B7E-4A26-B89B-51BDA5DC792E}" presName="compositeB" presStyleCnt="0"/>
      <dgm:spPr/>
    </dgm:pt>
    <dgm:pt modelId="{1A2CD90D-8B59-46D0-8504-782F09B40EF8}" type="pres">
      <dgm:prSet presAssocID="{17F38FCE-8B7E-4A26-B89B-51BDA5DC792E}" presName="textB" presStyleLbl="revTx" presStyleIdx="1" presStyleCnt="2">
        <dgm:presLayoutVars>
          <dgm:bulletEnabled val="1"/>
        </dgm:presLayoutVars>
      </dgm:prSet>
      <dgm:spPr/>
    </dgm:pt>
    <dgm:pt modelId="{0DC78B0E-9677-4CAB-B8A2-E7DBB77DC7F3}" type="pres">
      <dgm:prSet presAssocID="{17F38FCE-8B7E-4A26-B89B-51BDA5DC792E}" presName="circleB" presStyleLbl="node1" presStyleIdx="1" presStyleCnt="2"/>
      <dgm:spPr/>
    </dgm:pt>
    <dgm:pt modelId="{F2FDFF01-9144-4192-B715-D9E2A42F822D}" type="pres">
      <dgm:prSet presAssocID="{17F38FCE-8B7E-4A26-B89B-51BDA5DC792E}" presName="spaceB" presStyleCnt="0"/>
      <dgm:spPr/>
    </dgm:pt>
  </dgm:ptLst>
  <dgm:cxnLst>
    <dgm:cxn modelId="{1FCDD1A4-0AFF-4EFF-A1D5-C324AAC45EF7}" type="presOf" srcId="{17F38FCE-8B7E-4A26-B89B-51BDA5DC792E}" destId="{1A2CD90D-8B59-46D0-8504-782F09B40EF8}" srcOrd="0" destOrd="0" presId="urn:microsoft.com/office/officeart/2005/8/layout/hProcess11"/>
    <dgm:cxn modelId="{B77409FD-FF72-4A12-946D-C812ACF0B202}" type="presOf" srcId="{E0390947-D6F6-4700-B276-F06F323939B6}" destId="{941A05E0-5256-4890-A38A-900E81466B7F}" srcOrd="0" destOrd="0" presId="urn:microsoft.com/office/officeart/2005/8/layout/hProcess11"/>
    <dgm:cxn modelId="{E7F704A3-B76E-456B-969E-0991A0A8325F}" srcId="{E0390947-D6F6-4700-B276-F06F323939B6}" destId="{17F38FCE-8B7E-4A26-B89B-51BDA5DC792E}" srcOrd="1" destOrd="0" parTransId="{443E8047-CB71-4F11-9164-741723A23936}" sibTransId="{457E9FCA-442D-457A-B7BE-0A123DED41BA}"/>
    <dgm:cxn modelId="{3FF7BC7C-03BC-44EB-A43F-39A95614EF0E}" srcId="{E0390947-D6F6-4700-B276-F06F323939B6}" destId="{3BABA585-7A0C-4D92-B92A-2414D27F1918}" srcOrd="0" destOrd="0" parTransId="{BE685E1A-ED2D-4158-915B-D33563484867}" sibTransId="{5D86FF34-2EF5-4B74-B118-D29BCFB74908}"/>
    <dgm:cxn modelId="{F1F4A83C-DDC7-4F19-8EA6-1FD54C12D819}" type="presOf" srcId="{3BABA585-7A0C-4D92-B92A-2414D27F1918}" destId="{1514713C-8E80-4193-8BFD-5AE61B42E347}" srcOrd="0" destOrd="0" presId="urn:microsoft.com/office/officeart/2005/8/layout/hProcess11"/>
    <dgm:cxn modelId="{D124D9D8-EA97-4EBC-8387-FD1F03C1C8B6}" type="presParOf" srcId="{941A05E0-5256-4890-A38A-900E81466B7F}" destId="{C2DC5B40-B3F3-4341-9685-6AECD251F8B6}" srcOrd="0" destOrd="0" presId="urn:microsoft.com/office/officeart/2005/8/layout/hProcess11"/>
    <dgm:cxn modelId="{E9DB8253-B502-442C-9E25-C8AD9E128D86}" type="presParOf" srcId="{941A05E0-5256-4890-A38A-900E81466B7F}" destId="{569C453C-EC5C-41A4-8B52-2348D993C24F}" srcOrd="1" destOrd="0" presId="urn:microsoft.com/office/officeart/2005/8/layout/hProcess11"/>
    <dgm:cxn modelId="{261A4657-14F2-467F-91D6-6D6E660E96AC}" type="presParOf" srcId="{569C453C-EC5C-41A4-8B52-2348D993C24F}" destId="{6E4209C9-6CA1-4284-A461-8DB412A943EF}" srcOrd="0" destOrd="0" presId="urn:microsoft.com/office/officeart/2005/8/layout/hProcess11"/>
    <dgm:cxn modelId="{9D9AF548-4D2E-4EA0-8570-1366072733F6}" type="presParOf" srcId="{6E4209C9-6CA1-4284-A461-8DB412A943EF}" destId="{1514713C-8E80-4193-8BFD-5AE61B42E347}" srcOrd="0" destOrd="0" presId="urn:microsoft.com/office/officeart/2005/8/layout/hProcess11"/>
    <dgm:cxn modelId="{7901D460-33E7-4DED-9FB7-BF9E206AD682}" type="presParOf" srcId="{6E4209C9-6CA1-4284-A461-8DB412A943EF}" destId="{5E59DC89-FB08-4948-BAAD-A78262E8F106}" srcOrd="1" destOrd="0" presId="urn:microsoft.com/office/officeart/2005/8/layout/hProcess11"/>
    <dgm:cxn modelId="{709B7D90-502A-4163-BCE0-7A6F4EEA4EF6}" type="presParOf" srcId="{6E4209C9-6CA1-4284-A461-8DB412A943EF}" destId="{FBCE1949-B998-4721-842A-070B4EDEE60E}" srcOrd="2" destOrd="0" presId="urn:microsoft.com/office/officeart/2005/8/layout/hProcess11"/>
    <dgm:cxn modelId="{C012F1D0-0B6C-462F-AA04-D75C87B73C78}" type="presParOf" srcId="{569C453C-EC5C-41A4-8B52-2348D993C24F}" destId="{7A7CF8B1-2855-44E3-8A8B-A110BF6AE400}" srcOrd="1" destOrd="0" presId="urn:microsoft.com/office/officeart/2005/8/layout/hProcess11"/>
    <dgm:cxn modelId="{D642B5B0-2978-4877-893B-FD6BD8B0E603}" type="presParOf" srcId="{569C453C-EC5C-41A4-8B52-2348D993C24F}" destId="{834DFB74-7C2E-4FB7-92D3-975F26000656}" srcOrd="2" destOrd="0" presId="urn:microsoft.com/office/officeart/2005/8/layout/hProcess11"/>
    <dgm:cxn modelId="{0217CB9F-5595-4021-AC08-432133C2DCE8}" type="presParOf" srcId="{834DFB74-7C2E-4FB7-92D3-975F26000656}" destId="{1A2CD90D-8B59-46D0-8504-782F09B40EF8}" srcOrd="0" destOrd="0" presId="urn:microsoft.com/office/officeart/2005/8/layout/hProcess11"/>
    <dgm:cxn modelId="{5AD7269A-5E90-4E84-AE73-9136A2494B97}" type="presParOf" srcId="{834DFB74-7C2E-4FB7-92D3-975F26000656}" destId="{0DC78B0E-9677-4CAB-B8A2-E7DBB77DC7F3}" srcOrd="1" destOrd="0" presId="urn:microsoft.com/office/officeart/2005/8/layout/hProcess11"/>
    <dgm:cxn modelId="{42A714AE-B96C-46B1-B524-28302632E544}" type="presParOf" srcId="{834DFB74-7C2E-4FB7-92D3-975F26000656}" destId="{F2FDFF01-9144-4192-B715-D9E2A42F822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37F54A-F3AE-47DE-914E-67780E13D5FC}" type="doc">
      <dgm:prSet loTypeId="urn:microsoft.com/office/officeart/2005/8/layout/process2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DE9DCB8A-1E7B-43DE-B4C8-5E520B001720}">
      <dgm:prSet phldrT="[Texto]" custT="1"/>
      <dgm:spPr/>
      <dgm:t>
        <a:bodyPr/>
        <a:lstStyle/>
        <a:p>
          <a:pPr algn="ctr"/>
          <a:r>
            <a:rPr lang="es-ES" sz="1600" dirty="0" smtClean="0"/>
            <a:t>Es necesario evocar al pasado para poder explicar posteriormente el presente. </a:t>
          </a:r>
          <a:endParaRPr lang="es-EC" sz="1600" dirty="0"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175A1E6-E3D9-41F8-A62A-FCF96DDEED1D}" type="parTrans" cxnId="{53DD46D2-C83E-4B0F-839D-DE3398860CB5}">
      <dgm:prSet/>
      <dgm:spPr/>
      <dgm:t>
        <a:bodyPr/>
        <a:lstStyle/>
        <a:p>
          <a:pPr algn="ctr"/>
          <a:endParaRPr lang="es-EC" sz="1600">
            <a:solidFill>
              <a:schemeClr val="tx1"/>
            </a:solidFill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29255A7-A628-4D0F-87C3-5CB69F6C8681}" type="sibTrans" cxnId="{53DD46D2-C83E-4B0F-839D-DE3398860CB5}">
      <dgm:prSet custT="1"/>
      <dgm:spPr/>
      <dgm:t>
        <a:bodyPr/>
        <a:lstStyle/>
        <a:p>
          <a:pPr algn="ctr"/>
          <a:endParaRPr lang="es-EC" sz="1600">
            <a:solidFill>
              <a:schemeClr val="tx1"/>
            </a:solidFill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F914E97-1CCE-47B7-B684-872E6E80A25C}">
      <dgm:prSet phldrT="[Texto]" custT="1"/>
      <dgm:spPr/>
      <dgm:t>
        <a:bodyPr/>
        <a:lstStyle/>
        <a:p>
          <a:pPr algn="ctr"/>
          <a:r>
            <a:rPr lang="es-ES" sz="1600" dirty="0" smtClean="0"/>
            <a:t>Con el paso del tiempo y desarrollo de la sociedad, se efectuaron cambios en el proceso de reclusión.</a:t>
          </a:r>
          <a:endParaRPr lang="es-EC" sz="1600" dirty="0"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22E8EC2-B3FF-4A06-9BCF-6BD69F04D133}" type="parTrans" cxnId="{BA697F34-F048-40B6-B7BF-8E3D857D2334}">
      <dgm:prSet/>
      <dgm:spPr/>
      <dgm:t>
        <a:bodyPr/>
        <a:lstStyle/>
        <a:p>
          <a:pPr algn="ctr"/>
          <a:endParaRPr lang="es-EC" sz="1600">
            <a:solidFill>
              <a:schemeClr val="tx1"/>
            </a:solidFill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20ED5D5-2111-46B1-B54D-D20E241DAB2A}" type="sibTrans" cxnId="{BA697F34-F048-40B6-B7BF-8E3D857D2334}">
      <dgm:prSet custT="1"/>
      <dgm:spPr/>
      <dgm:t>
        <a:bodyPr/>
        <a:lstStyle/>
        <a:p>
          <a:pPr algn="ctr"/>
          <a:endParaRPr lang="es-EC" sz="1600">
            <a:solidFill>
              <a:schemeClr val="tx1"/>
            </a:solidFill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32D9A89-AE3C-4F48-BB5F-9FAB1E3E8CAB}">
      <dgm:prSet phldrT="[Texto]" custT="1"/>
      <dgm:spPr/>
      <dgm:t>
        <a:bodyPr/>
        <a:lstStyle/>
        <a:p>
          <a:pPr algn="ctr"/>
          <a:r>
            <a:rPr lang="es-ES" sz="1600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Reconocerle sus derechos como seres humanos y por ende rehabilitarse socialmente</a:t>
          </a:r>
          <a:endParaRPr lang="es-EC" sz="1600" dirty="0"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3221941-F69A-46BD-80B3-FD447EA9A8B3}" type="parTrans" cxnId="{0AD7C022-13F6-42C4-BF38-2FC31B1B8C43}">
      <dgm:prSet/>
      <dgm:spPr/>
      <dgm:t>
        <a:bodyPr/>
        <a:lstStyle/>
        <a:p>
          <a:pPr algn="ctr"/>
          <a:endParaRPr lang="es-EC" sz="1600">
            <a:solidFill>
              <a:schemeClr val="tx1"/>
            </a:solidFill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702CF1E-48B1-4972-A596-ACF3963C39B5}" type="sibTrans" cxnId="{0AD7C022-13F6-42C4-BF38-2FC31B1B8C43}">
      <dgm:prSet/>
      <dgm:spPr/>
      <dgm:t>
        <a:bodyPr/>
        <a:lstStyle/>
        <a:p>
          <a:pPr algn="ctr"/>
          <a:endParaRPr lang="es-EC" sz="1600">
            <a:solidFill>
              <a:schemeClr val="tx1"/>
            </a:solidFill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9AB700A-3C57-4BB9-869B-6461B2A82733}" type="pres">
      <dgm:prSet presAssocID="{8037F54A-F3AE-47DE-914E-67780E13D5FC}" presName="linearFlow" presStyleCnt="0">
        <dgm:presLayoutVars>
          <dgm:resizeHandles val="exact"/>
        </dgm:presLayoutVars>
      </dgm:prSet>
      <dgm:spPr/>
    </dgm:pt>
    <dgm:pt modelId="{2E67C5F6-4B9C-4CD5-9FED-BD588CC465FB}" type="pres">
      <dgm:prSet presAssocID="{DE9DCB8A-1E7B-43DE-B4C8-5E520B00172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388B60-EBBA-4090-A95D-BDFACAEBF3AA}" type="pres">
      <dgm:prSet presAssocID="{029255A7-A628-4D0F-87C3-5CB69F6C8681}" presName="sibTrans" presStyleLbl="sibTrans2D1" presStyleIdx="0" presStyleCnt="2"/>
      <dgm:spPr/>
    </dgm:pt>
    <dgm:pt modelId="{D844E508-24B1-4349-8975-EFCD548C694B}" type="pres">
      <dgm:prSet presAssocID="{029255A7-A628-4D0F-87C3-5CB69F6C8681}" presName="connectorText" presStyleLbl="sibTrans2D1" presStyleIdx="0" presStyleCnt="2"/>
      <dgm:spPr/>
    </dgm:pt>
    <dgm:pt modelId="{F4C06AC1-B1EF-4B5B-A002-8656FFB1D62B}" type="pres">
      <dgm:prSet presAssocID="{1F914E97-1CCE-47B7-B684-872E6E80A25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EA71EF-4636-4644-80E3-6117FE720A91}" type="pres">
      <dgm:prSet presAssocID="{E20ED5D5-2111-46B1-B54D-D20E241DAB2A}" presName="sibTrans" presStyleLbl="sibTrans2D1" presStyleIdx="1" presStyleCnt="2"/>
      <dgm:spPr/>
    </dgm:pt>
    <dgm:pt modelId="{E1C68702-1868-4C34-B899-A71A9381E1C3}" type="pres">
      <dgm:prSet presAssocID="{E20ED5D5-2111-46B1-B54D-D20E241DAB2A}" presName="connectorText" presStyleLbl="sibTrans2D1" presStyleIdx="1" presStyleCnt="2"/>
      <dgm:spPr/>
    </dgm:pt>
    <dgm:pt modelId="{78C7E950-CFA6-4BE4-B7CA-CCA575B0C5CE}" type="pres">
      <dgm:prSet presAssocID="{F32D9A89-AE3C-4F48-BB5F-9FAB1E3E8CAB}" presName="node" presStyleLbl="node1" presStyleIdx="2" presStyleCnt="3">
        <dgm:presLayoutVars>
          <dgm:bulletEnabled val="1"/>
        </dgm:presLayoutVars>
      </dgm:prSet>
      <dgm:spPr/>
    </dgm:pt>
  </dgm:ptLst>
  <dgm:cxnLst>
    <dgm:cxn modelId="{AF9FEF36-1DA0-46B7-9375-B32A3885FB8F}" type="presOf" srcId="{8037F54A-F3AE-47DE-914E-67780E13D5FC}" destId="{D9AB700A-3C57-4BB9-869B-6461B2A82733}" srcOrd="0" destOrd="0" presId="urn:microsoft.com/office/officeart/2005/8/layout/process2"/>
    <dgm:cxn modelId="{3E1E54E9-F731-4964-A14D-CC2EE27D7AC1}" type="presOf" srcId="{F32D9A89-AE3C-4F48-BB5F-9FAB1E3E8CAB}" destId="{78C7E950-CFA6-4BE4-B7CA-CCA575B0C5CE}" srcOrd="0" destOrd="0" presId="urn:microsoft.com/office/officeart/2005/8/layout/process2"/>
    <dgm:cxn modelId="{FC5EA815-B561-44DD-ABD5-933466FE0B0F}" type="presOf" srcId="{E20ED5D5-2111-46B1-B54D-D20E241DAB2A}" destId="{E1C68702-1868-4C34-B899-A71A9381E1C3}" srcOrd="1" destOrd="0" presId="urn:microsoft.com/office/officeart/2005/8/layout/process2"/>
    <dgm:cxn modelId="{BA697F34-F048-40B6-B7BF-8E3D857D2334}" srcId="{8037F54A-F3AE-47DE-914E-67780E13D5FC}" destId="{1F914E97-1CCE-47B7-B684-872E6E80A25C}" srcOrd="1" destOrd="0" parTransId="{B22E8EC2-B3FF-4A06-9BCF-6BD69F04D133}" sibTransId="{E20ED5D5-2111-46B1-B54D-D20E241DAB2A}"/>
    <dgm:cxn modelId="{B3962991-8849-47E5-A3BB-6E4CC070FC1D}" type="presOf" srcId="{E20ED5D5-2111-46B1-B54D-D20E241DAB2A}" destId="{26EA71EF-4636-4644-80E3-6117FE720A91}" srcOrd="0" destOrd="0" presId="urn:microsoft.com/office/officeart/2005/8/layout/process2"/>
    <dgm:cxn modelId="{AC06E6D7-F10E-40B8-81FC-6E6E45E87E69}" type="presOf" srcId="{029255A7-A628-4D0F-87C3-5CB69F6C8681}" destId="{D844E508-24B1-4349-8975-EFCD548C694B}" srcOrd="1" destOrd="0" presId="urn:microsoft.com/office/officeart/2005/8/layout/process2"/>
    <dgm:cxn modelId="{4CE3039B-DE93-4CEE-9614-7CF59C25B7CD}" type="presOf" srcId="{029255A7-A628-4D0F-87C3-5CB69F6C8681}" destId="{53388B60-EBBA-4090-A95D-BDFACAEBF3AA}" srcOrd="0" destOrd="0" presId="urn:microsoft.com/office/officeart/2005/8/layout/process2"/>
    <dgm:cxn modelId="{0AD7C022-13F6-42C4-BF38-2FC31B1B8C43}" srcId="{8037F54A-F3AE-47DE-914E-67780E13D5FC}" destId="{F32D9A89-AE3C-4F48-BB5F-9FAB1E3E8CAB}" srcOrd="2" destOrd="0" parTransId="{33221941-F69A-46BD-80B3-FD447EA9A8B3}" sibTransId="{4702CF1E-48B1-4972-A596-ACF3963C39B5}"/>
    <dgm:cxn modelId="{C02426CC-322C-424E-99E0-6E8DA2171821}" type="presOf" srcId="{1F914E97-1CCE-47B7-B684-872E6E80A25C}" destId="{F4C06AC1-B1EF-4B5B-A002-8656FFB1D62B}" srcOrd="0" destOrd="0" presId="urn:microsoft.com/office/officeart/2005/8/layout/process2"/>
    <dgm:cxn modelId="{D510B23B-5F96-4938-8693-8B7F1CF50958}" type="presOf" srcId="{DE9DCB8A-1E7B-43DE-B4C8-5E520B001720}" destId="{2E67C5F6-4B9C-4CD5-9FED-BD588CC465FB}" srcOrd="0" destOrd="0" presId="urn:microsoft.com/office/officeart/2005/8/layout/process2"/>
    <dgm:cxn modelId="{53DD46D2-C83E-4B0F-839D-DE3398860CB5}" srcId="{8037F54A-F3AE-47DE-914E-67780E13D5FC}" destId="{DE9DCB8A-1E7B-43DE-B4C8-5E520B001720}" srcOrd="0" destOrd="0" parTransId="{B175A1E6-E3D9-41F8-A62A-FCF96DDEED1D}" sibTransId="{029255A7-A628-4D0F-87C3-5CB69F6C8681}"/>
    <dgm:cxn modelId="{310FC3A3-C1EB-46CD-BBD9-0CB8A2EEED31}" type="presParOf" srcId="{D9AB700A-3C57-4BB9-869B-6461B2A82733}" destId="{2E67C5F6-4B9C-4CD5-9FED-BD588CC465FB}" srcOrd="0" destOrd="0" presId="urn:microsoft.com/office/officeart/2005/8/layout/process2"/>
    <dgm:cxn modelId="{D587124B-A73C-487C-97F6-1BDF7DC068E3}" type="presParOf" srcId="{D9AB700A-3C57-4BB9-869B-6461B2A82733}" destId="{53388B60-EBBA-4090-A95D-BDFACAEBF3AA}" srcOrd="1" destOrd="0" presId="urn:microsoft.com/office/officeart/2005/8/layout/process2"/>
    <dgm:cxn modelId="{0C538178-CD88-4E69-A13D-D79C8591F538}" type="presParOf" srcId="{53388B60-EBBA-4090-A95D-BDFACAEBF3AA}" destId="{D844E508-24B1-4349-8975-EFCD548C694B}" srcOrd="0" destOrd="0" presId="urn:microsoft.com/office/officeart/2005/8/layout/process2"/>
    <dgm:cxn modelId="{2CF88175-1F94-4D6F-BAD1-8AB42B343B52}" type="presParOf" srcId="{D9AB700A-3C57-4BB9-869B-6461B2A82733}" destId="{F4C06AC1-B1EF-4B5B-A002-8656FFB1D62B}" srcOrd="2" destOrd="0" presId="urn:microsoft.com/office/officeart/2005/8/layout/process2"/>
    <dgm:cxn modelId="{AB8FE710-F06B-4625-AE9D-234079E0E795}" type="presParOf" srcId="{D9AB700A-3C57-4BB9-869B-6461B2A82733}" destId="{26EA71EF-4636-4644-80E3-6117FE720A91}" srcOrd="3" destOrd="0" presId="urn:microsoft.com/office/officeart/2005/8/layout/process2"/>
    <dgm:cxn modelId="{ADFB470E-876B-4BA1-97AF-20EFC7742518}" type="presParOf" srcId="{26EA71EF-4636-4644-80E3-6117FE720A91}" destId="{E1C68702-1868-4C34-B899-A71A9381E1C3}" srcOrd="0" destOrd="0" presId="urn:microsoft.com/office/officeart/2005/8/layout/process2"/>
    <dgm:cxn modelId="{3D83AB14-69BF-4036-A40A-0D3AF4E9BD5C}" type="presParOf" srcId="{D9AB700A-3C57-4BB9-869B-6461B2A82733}" destId="{78C7E950-CFA6-4BE4-B7CA-CCA575B0C5C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772EED-C372-4BC0-969A-9A0F08B5842F}" type="doc">
      <dgm:prSet loTypeId="urn:microsoft.com/office/officeart/2005/8/layout/venn3" loCatId="relationship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s-EC"/>
        </a:p>
      </dgm:t>
    </dgm:pt>
    <dgm:pt modelId="{F1D58F0E-D9BC-4B4A-874D-691D4832C18A}">
      <dgm:prSet phldrT="[Texto]" custT="1"/>
      <dgm:spPr/>
      <dgm:t>
        <a:bodyPr/>
        <a:lstStyle/>
        <a:p>
          <a:r>
            <a:rPr lang="es-ES" sz="2000" b="1" dirty="0" smtClean="0">
              <a:latin typeface="+mn-lt"/>
            </a:rPr>
            <a:t>1. Definición de reinserción social</a:t>
          </a:r>
          <a:endParaRPr lang="es-EC" sz="2000" b="1" dirty="0">
            <a:latin typeface="+mn-lt"/>
          </a:endParaRPr>
        </a:p>
      </dgm:t>
    </dgm:pt>
    <dgm:pt modelId="{295081A6-1A97-4813-A9F5-65B8BF4075DD}" type="parTrans" cxnId="{24781A48-C323-4242-B5DA-E4F662F2DCA7}">
      <dgm:prSet/>
      <dgm:spPr/>
      <dgm:t>
        <a:bodyPr/>
        <a:lstStyle/>
        <a:p>
          <a:endParaRPr lang="es-EC" sz="1600" b="1">
            <a:latin typeface="+mn-lt"/>
          </a:endParaRPr>
        </a:p>
      </dgm:t>
    </dgm:pt>
    <dgm:pt modelId="{734ACDEE-8409-40C7-9317-FD15DD9C9080}" type="sibTrans" cxnId="{24781A48-C323-4242-B5DA-E4F662F2DCA7}">
      <dgm:prSet/>
      <dgm:spPr/>
      <dgm:t>
        <a:bodyPr/>
        <a:lstStyle/>
        <a:p>
          <a:endParaRPr lang="es-EC" sz="1600" b="1">
            <a:latin typeface="+mn-lt"/>
          </a:endParaRPr>
        </a:p>
      </dgm:t>
    </dgm:pt>
    <dgm:pt modelId="{2CC21362-23A7-496D-B5C5-B510DE577B52}">
      <dgm:prSet phldrT="[Texto]" custT="1"/>
      <dgm:spPr/>
      <dgm:t>
        <a:bodyPr/>
        <a:lstStyle/>
        <a:p>
          <a:r>
            <a:rPr lang="es-ES" sz="2000" b="1" dirty="0" smtClean="0">
              <a:latin typeface="+mn-lt"/>
            </a:rPr>
            <a:t>2. Redes y alianzas de trabajo</a:t>
          </a:r>
          <a:endParaRPr lang="es-EC" sz="2000" b="1" dirty="0">
            <a:latin typeface="+mn-lt"/>
          </a:endParaRPr>
        </a:p>
      </dgm:t>
    </dgm:pt>
    <dgm:pt modelId="{F0EC207B-5BBE-4D1C-A3E3-C13C1B752163}" type="parTrans" cxnId="{99E5C6B7-ABE6-4213-911E-421793077D44}">
      <dgm:prSet/>
      <dgm:spPr/>
      <dgm:t>
        <a:bodyPr/>
        <a:lstStyle/>
        <a:p>
          <a:endParaRPr lang="es-EC" sz="1600" b="1">
            <a:latin typeface="+mn-lt"/>
          </a:endParaRPr>
        </a:p>
      </dgm:t>
    </dgm:pt>
    <dgm:pt modelId="{E35360BD-FC0F-478D-BA5A-9014A4CD545F}" type="sibTrans" cxnId="{99E5C6B7-ABE6-4213-911E-421793077D44}">
      <dgm:prSet/>
      <dgm:spPr/>
      <dgm:t>
        <a:bodyPr/>
        <a:lstStyle/>
        <a:p>
          <a:endParaRPr lang="es-EC" sz="1600" b="1">
            <a:latin typeface="+mn-lt"/>
          </a:endParaRPr>
        </a:p>
      </dgm:t>
    </dgm:pt>
    <dgm:pt modelId="{C3975610-3FD3-4875-AAF6-42EBBA40E37D}">
      <dgm:prSet phldrT="[Texto]" custT="1"/>
      <dgm:spPr/>
      <dgm:t>
        <a:bodyPr/>
        <a:lstStyle/>
        <a:p>
          <a:r>
            <a:rPr lang="es-ES" sz="2000" b="1" dirty="0" smtClean="0">
              <a:latin typeface="+mn-lt"/>
            </a:rPr>
            <a:t>3. Acciones de reinserción social en otros países</a:t>
          </a:r>
          <a:endParaRPr lang="es-EC" sz="2000" b="1" dirty="0">
            <a:latin typeface="+mn-lt"/>
          </a:endParaRPr>
        </a:p>
      </dgm:t>
    </dgm:pt>
    <dgm:pt modelId="{C63D722F-D1FB-47B0-869F-BF5E0DBB8B40}" type="parTrans" cxnId="{06771DF3-AEF5-4A98-8A23-8643148B28C9}">
      <dgm:prSet/>
      <dgm:spPr/>
      <dgm:t>
        <a:bodyPr/>
        <a:lstStyle/>
        <a:p>
          <a:endParaRPr lang="es-EC" sz="1600" b="1">
            <a:latin typeface="+mn-lt"/>
          </a:endParaRPr>
        </a:p>
      </dgm:t>
    </dgm:pt>
    <dgm:pt modelId="{1D5BDB79-9D6C-497E-9D51-D019AD3EB7B9}" type="sibTrans" cxnId="{06771DF3-AEF5-4A98-8A23-8643148B28C9}">
      <dgm:prSet/>
      <dgm:spPr/>
      <dgm:t>
        <a:bodyPr/>
        <a:lstStyle/>
        <a:p>
          <a:endParaRPr lang="es-EC" sz="1600" b="1">
            <a:latin typeface="+mn-lt"/>
          </a:endParaRPr>
        </a:p>
      </dgm:t>
    </dgm:pt>
    <dgm:pt modelId="{AB40E86F-AACA-4D1C-A8A9-F4B817B2016E}">
      <dgm:prSet phldrT="[Texto]" custT="1"/>
      <dgm:spPr/>
      <dgm:t>
        <a:bodyPr/>
        <a:lstStyle/>
        <a:p>
          <a:r>
            <a:rPr lang="es-ES" sz="2000" b="1" dirty="0" smtClean="0">
              <a:latin typeface="+mn-lt"/>
            </a:rPr>
            <a:t>4. Acciones de reinserción social en el Ecuador</a:t>
          </a:r>
          <a:endParaRPr lang="es-EC" sz="2000" b="1" dirty="0">
            <a:latin typeface="+mn-lt"/>
          </a:endParaRPr>
        </a:p>
      </dgm:t>
    </dgm:pt>
    <dgm:pt modelId="{1F953814-637C-41A5-941C-DB08B9CE0F63}" type="parTrans" cxnId="{1BC9E598-19DA-44A4-AA98-DDB4B025E848}">
      <dgm:prSet/>
      <dgm:spPr/>
      <dgm:t>
        <a:bodyPr/>
        <a:lstStyle/>
        <a:p>
          <a:endParaRPr lang="es-EC" sz="1600" b="1">
            <a:latin typeface="+mn-lt"/>
          </a:endParaRPr>
        </a:p>
      </dgm:t>
    </dgm:pt>
    <dgm:pt modelId="{715D9C55-013D-4DC2-9148-65D9D710DC3D}" type="sibTrans" cxnId="{1BC9E598-19DA-44A4-AA98-DDB4B025E848}">
      <dgm:prSet/>
      <dgm:spPr/>
      <dgm:t>
        <a:bodyPr/>
        <a:lstStyle/>
        <a:p>
          <a:endParaRPr lang="es-EC" sz="1600" b="1">
            <a:latin typeface="+mn-lt"/>
          </a:endParaRPr>
        </a:p>
      </dgm:t>
    </dgm:pt>
    <dgm:pt modelId="{298AA3B8-C619-4410-8C0D-B62E337BD58E}" type="pres">
      <dgm:prSet presAssocID="{2E772EED-C372-4BC0-969A-9A0F08B5842F}" presName="Name0" presStyleCnt="0">
        <dgm:presLayoutVars>
          <dgm:dir/>
          <dgm:resizeHandles val="exact"/>
        </dgm:presLayoutVars>
      </dgm:prSet>
      <dgm:spPr/>
    </dgm:pt>
    <dgm:pt modelId="{70166674-E218-4549-A26B-FB1CFEADF506}" type="pres">
      <dgm:prSet presAssocID="{F1D58F0E-D9BC-4B4A-874D-691D4832C18A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C18256-6FE4-43A1-9DDF-79383ECD39EA}" type="pres">
      <dgm:prSet presAssocID="{734ACDEE-8409-40C7-9317-FD15DD9C9080}" presName="space" presStyleCnt="0"/>
      <dgm:spPr/>
    </dgm:pt>
    <dgm:pt modelId="{E78BCFAF-02AF-48B9-8DAF-82FB1675BCDA}" type="pres">
      <dgm:prSet presAssocID="{2CC21362-23A7-496D-B5C5-B510DE577B5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EE99C0-52A1-44D8-9F9C-37AA22919E82}" type="pres">
      <dgm:prSet presAssocID="{E35360BD-FC0F-478D-BA5A-9014A4CD545F}" presName="space" presStyleCnt="0"/>
      <dgm:spPr/>
    </dgm:pt>
    <dgm:pt modelId="{16DFB86F-E3D9-4706-B1E3-CEEE811650FA}" type="pres">
      <dgm:prSet presAssocID="{C3975610-3FD3-4875-AAF6-42EBBA40E37D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707A2C-72C6-4284-84FF-AEFDBE66ED04}" type="pres">
      <dgm:prSet presAssocID="{1D5BDB79-9D6C-497E-9D51-D019AD3EB7B9}" presName="space" presStyleCnt="0"/>
      <dgm:spPr/>
    </dgm:pt>
    <dgm:pt modelId="{BE7DF83D-0454-4AC8-8903-A41C80DA2E69}" type="pres">
      <dgm:prSet presAssocID="{AB40E86F-AACA-4D1C-A8A9-F4B817B2016E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8981809-EAE8-4CC7-B148-85FDC0F8A388}" type="presOf" srcId="{2E772EED-C372-4BC0-969A-9A0F08B5842F}" destId="{298AA3B8-C619-4410-8C0D-B62E337BD58E}" srcOrd="0" destOrd="0" presId="urn:microsoft.com/office/officeart/2005/8/layout/venn3"/>
    <dgm:cxn modelId="{06771DF3-AEF5-4A98-8A23-8643148B28C9}" srcId="{2E772EED-C372-4BC0-969A-9A0F08B5842F}" destId="{C3975610-3FD3-4875-AAF6-42EBBA40E37D}" srcOrd="2" destOrd="0" parTransId="{C63D722F-D1FB-47B0-869F-BF5E0DBB8B40}" sibTransId="{1D5BDB79-9D6C-497E-9D51-D019AD3EB7B9}"/>
    <dgm:cxn modelId="{8D97E72D-E907-497A-8D83-B082EA4B59FE}" type="presOf" srcId="{AB40E86F-AACA-4D1C-A8A9-F4B817B2016E}" destId="{BE7DF83D-0454-4AC8-8903-A41C80DA2E69}" srcOrd="0" destOrd="0" presId="urn:microsoft.com/office/officeart/2005/8/layout/venn3"/>
    <dgm:cxn modelId="{6C8C76A9-3943-49CC-AC0A-6C6B24E5D6AE}" type="presOf" srcId="{C3975610-3FD3-4875-AAF6-42EBBA40E37D}" destId="{16DFB86F-E3D9-4706-B1E3-CEEE811650FA}" srcOrd="0" destOrd="0" presId="urn:microsoft.com/office/officeart/2005/8/layout/venn3"/>
    <dgm:cxn modelId="{8B3AA7F2-1FF4-473C-B44A-7BC1416343E8}" type="presOf" srcId="{2CC21362-23A7-496D-B5C5-B510DE577B52}" destId="{E78BCFAF-02AF-48B9-8DAF-82FB1675BCDA}" srcOrd="0" destOrd="0" presId="urn:microsoft.com/office/officeart/2005/8/layout/venn3"/>
    <dgm:cxn modelId="{1BC9E598-19DA-44A4-AA98-DDB4B025E848}" srcId="{2E772EED-C372-4BC0-969A-9A0F08B5842F}" destId="{AB40E86F-AACA-4D1C-A8A9-F4B817B2016E}" srcOrd="3" destOrd="0" parTransId="{1F953814-637C-41A5-941C-DB08B9CE0F63}" sibTransId="{715D9C55-013D-4DC2-9148-65D9D710DC3D}"/>
    <dgm:cxn modelId="{F3680854-428C-40F3-9F3E-937CE8571E6E}" type="presOf" srcId="{F1D58F0E-D9BC-4B4A-874D-691D4832C18A}" destId="{70166674-E218-4549-A26B-FB1CFEADF506}" srcOrd="0" destOrd="0" presId="urn:microsoft.com/office/officeart/2005/8/layout/venn3"/>
    <dgm:cxn modelId="{99E5C6B7-ABE6-4213-911E-421793077D44}" srcId="{2E772EED-C372-4BC0-969A-9A0F08B5842F}" destId="{2CC21362-23A7-496D-B5C5-B510DE577B52}" srcOrd="1" destOrd="0" parTransId="{F0EC207B-5BBE-4D1C-A3E3-C13C1B752163}" sibTransId="{E35360BD-FC0F-478D-BA5A-9014A4CD545F}"/>
    <dgm:cxn modelId="{24781A48-C323-4242-B5DA-E4F662F2DCA7}" srcId="{2E772EED-C372-4BC0-969A-9A0F08B5842F}" destId="{F1D58F0E-D9BC-4B4A-874D-691D4832C18A}" srcOrd="0" destOrd="0" parTransId="{295081A6-1A97-4813-A9F5-65B8BF4075DD}" sibTransId="{734ACDEE-8409-40C7-9317-FD15DD9C9080}"/>
    <dgm:cxn modelId="{4B0BB3A9-24A0-4447-8443-F1BFBDD8654F}" type="presParOf" srcId="{298AA3B8-C619-4410-8C0D-B62E337BD58E}" destId="{70166674-E218-4549-A26B-FB1CFEADF506}" srcOrd="0" destOrd="0" presId="urn:microsoft.com/office/officeart/2005/8/layout/venn3"/>
    <dgm:cxn modelId="{222EDBEF-3F8A-4B1E-80B1-927541ABE860}" type="presParOf" srcId="{298AA3B8-C619-4410-8C0D-B62E337BD58E}" destId="{8EC18256-6FE4-43A1-9DDF-79383ECD39EA}" srcOrd="1" destOrd="0" presId="urn:microsoft.com/office/officeart/2005/8/layout/venn3"/>
    <dgm:cxn modelId="{81E10711-B43E-4279-8C2F-B513EABE0BDE}" type="presParOf" srcId="{298AA3B8-C619-4410-8C0D-B62E337BD58E}" destId="{E78BCFAF-02AF-48B9-8DAF-82FB1675BCDA}" srcOrd="2" destOrd="0" presId="urn:microsoft.com/office/officeart/2005/8/layout/venn3"/>
    <dgm:cxn modelId="{F7F23883-5F7A-4565-A526-E5E1883ED8B2}" type="presParOf" srcId="{298AA3B8-C619-4410-8C0D-B62E337BD58E}" destId="{01EE99C0-52A1-44D8-9F9C-37AA22919E82}" srcOrd="3" destOrd="0" presId="urn:microsoft.com/office/officeart/2005/8/layout/venn3"/>
    <dgm:cxn modelId="{5248620B-91B3-4EF6-952D-79F2A126BE87}" type="presParOf" srcId="{298AA3B8-C619-4410-8C0D-B62E337BD58E}" destId="{16DFB86F-E3D9-4706-B1E3-CEEE811650FA}" srcOrd="4" destOrd="0" presId="urn:microsoft.com/office/officeart/2005/8/layout/venn3"/>
    <dgm:cxn modelId="{F56D8E39-99F2-4AED-A1FC-9A314BFE96F9}" type="presParOf" srcId="{298AA3B8-C619-4410-8C0D-B62E337BD58E}" destId="{B4707A2C-72C6-4284-84FF-AEFDBE66ED04}" srcOrd="5" destOrd="0" presId="urn:microsoft.com/office/officeart/2005/8/layout/venn3"/>
    <dgm:cxn modelId="{9062798C-FCDB-4462-92F3-D59B0535C618}" type="presParOf" srcId="{298AA3B8-C619-4410-8C0D-B62E337BD58E}" destId="{BE7DF83D-0454-4AC8-8903-A41C80DA2E69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E8CD57-033C-4DF5-8308-7EC2DDC316A0}" type="doc">
      <dgm:prSet loTypeId="urn:microsoft.com/office/officeart/2005/8/layout/bProcess3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E2329319-9313-4A44-B256-8F0D2667F55F}">
      <dgm:prSet phldrT="[Texto]" custT="1"/>
      <dgm:spPr/>
      <dgm:t>
        <a:bodyPr/>
        <a:lstStyle/>
        <a:p>
          <a:r>
            <a:rPr lang="es-ES" sz="1600" dirty="0" smtClean="0"/>
            <a:t>Proceso de un conjunto de métodos que se pondrá en práctica a los internos</a:t>
          </a:r>
          <a:endParaRPr lang="es-EC" sz="1600" dirty="0"/>
        </a:p>
      </dgm:t>
    </dgm:pt>
    <dgm:pt modelId="{5837CD25-D875-462A-96F8-8F67B551D4F5}" type="parTrans" cxnId="{DA15463C-C9BB-4929-B596-FB6108D48918}">
      <dgm:prSet/>
      <dgm:spPr/>
      <dgm:t>
        <a:bodyPr/>
        <a:lstStyle/>
        <a:p>
          <a:endParaRPr lang="es-EC" sz="1600" dirty="0"/>
        </a:p>
      </dgm:t>
    </dgm:pt>
    <dgm:pt modelId="{C618B391-F437-4360-BCC5-5A14CBC81CB0}" type="sibTrans" cxnId="{DA15463C-C9BB-4929-B596-FB6108D48918}">
      <dgm:prSet custT="1"/>
      <dgm:spPr/>
      <dgm:t>
        <a:bodyPr/>
        <a:lstStyle/>
        <a:p>
          <a:endParaRPr lang="es-EC" sz="1600" dirty="0"/>
        </a:p>
      </dgm:t>
    </dgm:pt>
    <dgm:pt modelId="{BD14002F-35BE-4EB0-A1FB-DD78740A3BC9}">
      <dgm:prSet phldrT="[Texto]" custT="1"/>
      <dgm:spPr/>
      <dgm:t>
        <a:bodyPr/>
        <a:lstStyle/>
        <a:p>
          <a:r>
            <a:rPr lang="es-ES" sz="1600" dirty="0" smtClean="0"/>
            <a:t>Por que se los considera que se encuentra mal emocionalmente o psicológicamente </a:t>
          </a:r>
          <a:endParaRPr lang="es-EC" sz="1600" dirty="0"/>
        </a:p>
      </dgm:t>
    </dgm:pt>
    <dgm:pt modelId="{0A63E003-F26C-4215-96E8-F2FE37795F2C}" type="parTrans" cxnId="{AF7B1DF8-1D9A-46E2-89F1-84377CFE2A1B}">
      <dgm:prSet/>
      <dgm:spPr/>
      <dgm:t>
        <a:bodyPr/>
        <a:lstStyle/>
        <a:p>
          <a:endParaRPr lang="es-EC" sz="1600" dirty="0"/>
        </a:p>
      </dgm:t>
    </dgm:pt>
    <dgm:pt modelId="{F7AE3678-169C-40F5-AEEE-82330B8CEFB8}" type="sibTrans" cxnId="{AF7B1DF8-1D9A-46E2-89F1-84377CFE2A1B}">
      <dgm:prSet custT="1"/>
      <dgm:spPr/>
      <dgm:t>
        <a:bodyPr/>
        <a:lstStyle/>
        <a:p>
          <a:endParaRPr lang="es-EC" sz="1600" dirty="0"/>
        </a:p>
      </dgm:t>
    </dgm:pt>
    <dgm:pt modelId="{077D619D-61E2-40CF-9F13-31130AABB667}">
      <dgm:prSet phldrT="[Texto]" custT="1"/>
      <dgm:spPr/>
      <dgm:t>
        <a:bodyPr/>
        <a:lstStyle/>
        <a:p>
          <a:r>
            <a:rPr lang="es-ES" sz="1600" dirty="0" smtClean="0"/>
            <a:t>Necesita un tratamiento que les ayude a rehabilitarse</a:t>
          </a:r>
          <a:endParaRPr lang="es-EC" sz="1600" dirty="0"/>
        </a:p>
      </dgm:t>
    </dgm:pt>
    <dgm:pt modelId="{DC6A5FC3-847F-45E4-8288-1151A8062634}" type="parTrans" cxnId="{248DD36A-99D2-4E3A-A64F-ABE98469DA71}">
      <dgm:prSet/>
      <dgm:spPr/>
      <dgm:t>
        <a:bodyPr/>
        <a:lstStyle/>
        <a:p>
          <a:endParaRPr lang="es-EC" sz="1600" dirty="0"/>
        </a:p>
      </dgm:t>
    </dgm:pt>
    <dgm:pt modelId="{93DF23FC-2D61-44EA-A655-9F1F9B55012D}" type="sibTrans" cxnId="{248DD36A-99D2-4E3A-A64F-ABE98469DA71}">
      <dgm:prSet custT="1"/>
      <dgm:spPr/>
      <dgm:t>
        <a:bodyPr/>
        <a:lstStyle/>
        <a:p>
          <a:endParaRPr lang="es-EC" sz="1600" dirty="0"/>
        </a:p>
      </dgm:t>
    </dgm:pt>
    <dgm:pt modelId="{C67BE05C-E5FD-441A-A376-6DEE63F65ABC}">
      <dgm:prSet phldrT="[Texto]" custT="1"/>
      <dgm:spPr/>
      <dgm:t>
        <a:bodyPr/>
        <a:lstStyle/>
        <a:p>
          <a:r>
            <a:rPr lang="es-ES" sz="1600" dirty="0" smtClean="0"/>
            <a:t>Mientras se encuentre privado de libertad, el Estado será responsable de efectuar acciones, </a:t>
          </a:r>
          <a:endParaRPr lang="es-EC" sz="1600" dirty="0"/>
        </a:p>
      </dgm:t>
    </dgm:pt>
    <dgm:pt modelId="{3423CBDA-B22E-40EC-97E9-0DC0D72E6FF9}" type="parTrans" cxnId="{4EA6F43A-8367-4451-B8FE-DC14F1629955}">
      <dgm:prSet/>
      <dgm:spPr/>
      <dgm:t>
        <a:bodyPr/>
        <a:lstStyle/>
        <a:p>
          <a:endParaRPr lang="es-EC" sz="1600" dirty="0"/>
        </a:p>
      </dgm:t>
    </dgm:pt>
    <dgm:pt modelId="{74CABCA0-DA11-44B9-A797-4C73C0CB5D77}" type="sibTrans" cxnId="{4EA6F43A-8367-4451-B8FE-DC14F1629955}">
      <dgm:prSet custT="1"/>
      <dgm:spPr/>
      <dgm:t>
        <a:bodyPr/>
        <a:lstStyle/>
        <a:p>
          <a:endParaRPr lang="es-EC" sz="1600" dirty="0"/>
        </a:p>
      </dgm:t>
    </dgm:pt>
    <dgm:pt modelId="{EDF151ED-167D-4FE4-B602-BF8C35EC46D3}">
      <dgm:prSet phldrT="[Texto]" custT="1"/>
      <dgm:spPr/>
      <dgm:t>
        <a:bodyPr/>
        <a:lstStyle/>
        <a:p>
          <a:r>
            <a:rPr lang="es-ES" sz="1600" dirty="0" smtClean="0"/>
            <a:t>Las personas recluidas se recuperen física, emocional e intelectualmente.</a:t>
          </a:r>
          <a:endParaRPr lang="es-EC" sz="1600" dirty="0"/>
        </a:p>
      </dgm:t>
    </dgm:pt>
    <dgm:pt modelId="{D893EDFB-5A66-4D27-B67D-2507A44E859A}" type="parTrans" cxnId="{643BBFA6-502C-4660-B2FC-51B0D0EACE5B}">
      <dgm:prSet/>
      <dgm:spPr/>
      <dgm:t>
        <a:bodyPr/>
        <a:lstStyle/>
        <a:p>
          <a:endParaRPr lang="es-EC" sz="1600" dirty="0"/>
        </a:p>
      </dgm:t>
    </dgm:pt>
    <dgm:pt modelId="{AFF9D036-2DFC-4CAD-9D96-E82DDF6CFE82}" type="sibTrans" cxnId="{643BBFA6-502C-4660-B2FC-51B0D0EACE5B}">
      <dgm:prSet/>
      <dgm:spPr/>
      <dgm:t>
        <a:bodyPr/>
        <a:lstStyle/>
        <a:p>
          <a:endParaRPr lang="es-EC" sz="1600" dirty="0"/>
        </a:p>
      </dgm:t>
    </dgm:pt>
    <dgm:pt modelId="{1046C137-6574-422E-819E-C92FA7762FA8}" type="pres">
      <dgm:prSet presAssocID="{3AE8CD57-033C-4DF5-8308-7EC2DDC316A0}" presName="Name0" presStyleCnt="0">
        <dgm:presLayoutVars>
          <dgm:dir/>
          <dgm:resizeHandles val="exact"/>
        </dgm:presLayoutVars>
      </dgm:prSet>
      <dgm:spPr/>
    </dgm:pt>
    <dgm:pt modelId="{CFC33850-BD09-46AF-A91A-44188C2DB1C8}" type="pres">
      <dgm:prSet presAssocID="{E2329319-9313-4A44-B256-8F0D2667F55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C48E9A-F72B-4A7B-A71C-B39FD77AF506}" type="pres">
      <dgm:prSet presAssocID="{C618B391-F437-4360-BCC5-5A14CBC81CB0}" presName="sibTrans" presStyleLbl="sibTrans1D1" presStyleIdx="0" presStyleCnt="4"/>
      <dgm:spPr/>
    </dgm:pt>
    <dgm:pt modelId="{F4906D98-BB55-4D1B-B780-B8F39935DDD2}" type="pres">
      <dgm:prSet presAssocID="{C618B391-F437-4360-BCC5-5A14CBC81CB0}" presName="connectorText" presStyleLbl="sibTrans1D1" presStyleIdx="0" presStyleCnt="4"/>
      <dgm:spPr/>
    </dgm:pt>
    <dgm:pt modelId="{0C558301-79BB-4338-85B0-60B3A2FE9790}" type="pres">
      <dgm:prSet presAssocID="{BD14002F-35BE-4EB0-A1FB-DD78740A3BC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BDADBC-7C80-4584-9436-932EB45E464E}" type="pres">
      <dgm:prSet presAssocID="{F7AE3678-169C-40F5-AEEE-82330B8CEFB8}" presName="sibTrans" presStyleLbl="sibTrans1D1" presStyleIdx="1" presStyleCnt="4"/>
      <dgm:spPr/>
    </dgm:pt>
    <dgm:pt modelId="{1E0B5681-F639-4341-BBBF-2259DDB623CE}" type="pres">
      <dgm:prSet presAssocID="{F7AE3678-169C-40F5-AEEE-82330B8CEFB8}" presName="connectorText" presStyleLbl="sibTrans1D1" presStyleIdx="1" presStyleCnt="4"/>
      <dgm:spPr/>
    </dgm:pt>
    <dgm:pt modelId="{6AEA1ED0-D34D-416D-BF1C-4A016E5EA274}" type="pres">
      <dgm:prSet presAssocID="{077D619D-61E2-40CF-9F13-31130AABB66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987CBC-AD65-4712-8975-30E9F82F3803}" type="pres">
      <dgm:prSet presAssocID="{93DF23FC-2D61-44EA-A655-9F1F9B55012D}" presName="sibTrans" presStyleLbl="sibTrans1D1" presStyleIdx="2" presStyleCnt="4"/>
      <dgm:spPr/>
    </dgm:pt>
    <dgm:pt modelId="{9B328B8D-DD5D-410F-A26F-E9AE03DCE019}" type="pres">
      <dgm:prSet presAssocID="{93DF23FC-2D61-44EA-A655-9F1F9B55012D}" presName="connectorText" presStyleLbl="sibTrans1D1" presStyleIdx="2" presStyleCnt="4"/>
      <dgm:spPr/>
    </dgm:pt>
    <dgm:pt modelId="{F73DD045-E35A-4E8B-9EB2-4758CB704CBC}" type="pres">
      <dgm:prSet presAssocID="{C67BE05C-E5FD-441A-A376-6DEE63F65AB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F1CEB1-7589-4A6A-A1E1-731E6A21ADF4}" type="pres">
      <dgm:prSet presAssocID="{74CABCA0-DA11-44B9-A797-4C73C0CB5D77}" presName="sibTrans" presStyleLbl="sibTrans1D1" presStyleIdx="3" presStyleCnt="4"/>
      <dgm:spPr/>
    </dgm:pt>
    <dgm:pt modelId="{4285022A-03A2-450F-BD97-4B3594D8F3DA}" type="pres">
      <dgm:prSet presAssocID="{74CABCA0-DA11-44B9-A797-4C73C0CB5D77}" presName="connectorText" presStyleLbl="sibTrans1D1" presStyleIdx="3" presStyleCnt="4"/>
      <dgm:spPr/>
    </dgm:pt>
    <dgm:pt modelId="{8F4D5F3E-211D-469C-B758-D5C5D8DF3D25}" type="pres">
      <dgm:prSet presAssocID="{EDF151ED-167D-4FE4-B602-BF8C35EC46D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D5FD4E0-F4B5-4D5D-BDC0-82F6F31606BD}" type="presOf" srcId="{C618B391-F437-4360-BCC5-5A14CBC81CB0}" destId="{F4906D98-BB55-4D1B-B780-B8F39935DDD2}" srcOrd="1" destOrd="0" presId="urn:microsoft.com/office/officeart/2005/8/layout/bProcess3"/>
    <dgm:cxn modelId="{D81453B5-66DF-4D52-864D-4BC2D769FBB6}" type="presOf" srcId="{C67BE05C-E5FD-441A-A376-6DEE63F65ABC}" destId="{F73DD045-E35A-4E8B-9EB2-4758CB704CBC}" srcOrd="0" destOrd="0" presId="urn:microsoft.com/office/officeart/2005/8/layout/bProcess3"/>
    <dgm:cxn modelId="{248DD36A-99D2-4E3A-A64F-ABE98469DA71}" srcId="{3AE8CD57-033C-4DF5-8308-7EC2DDC316A0}" destId="{077D619D-61E2-40CF-9F13-31130AABB667}" srcOrd="2" destOrd="0" parTransId="{DC6A5FC3-847F-45E4-8288-1151A8062634}" sibTransId="{93DF23FC-2D61-44EA-A655-9F1F9B55012D}"/>
    <dgm:cxn modelId="{680F700C-0F16-4D80-95A2-628E1C7E6632}" type="presOf" srcId="{74CABCA0-DA11-44B9-A797-4C73C0CB5D77}" destId="{4285022A-03A2-450F-BD97-4B3594D8F3DA}" srcOrd="1" destOrd="0" presId="urn:microsoft.com/office/officeart/2005/8/layout/bProcess3"/>
    <dgm:cxn modelId="{DA982DC9-3B0D-4CB9-8276-55342C7B4487}" type="presOf" srcId="{93DF23FC-2D61-44EA-A655-9F1F9B55012D}" destId="{C8987CBC-AD65-4712-8975-30E9F82F3803}" srcOrd="0" destOrd="0" presId="urn:microsoft.com/office/officeart/2005/8/layout/bProcess3"/>
    <dgm:cxn modelId="{DF25B926-4E02-4860-B0C6-CAC4A7CAAD52}" type="presOf" srcId="{EDF151ED-167D-4FE4-B602-BF8C35EC46D3}" destId="{8F4D5F3E-211D-469C-B758-D5C5D8DF3D25}" srcOrd="0" destOrd="0" presId="urn:microsoft.com/office/officeart/2005/8/layout/bProcess3"/>
    <dgm:cxn modelId="{470A0752-95EC-4FD5-B593-D8EC131614D1}" type="presOf" srcId="{E2329319-9313-4A44-B256-8F0D2667F55F}" destId="{CFC33850-BD09-46AF-A91A-44188C2DB1C8}" srcOrd="0" destOrd="0" presId="urn:microsoft.com/office/officeart/2005/8/layout/bProcess3"/>
    <dgm:cxn modelId="{AF7B1DF8-1D9A-46E2-89F1-84377CFE2A1B}" srcId="{3AE8CD57-033C-4DF5-8308-7EC2DDC316A0}" destId="{BD14002F-35BE-4EB0-A1FB-DD78740A3BC9}" srcOrd="1" destOrd="0" parTransId="{0A63E003-F26C-4215-96E8-F2FE37795F2C}" sibTransId="{F7AE3678-169C-40F5-AEEE-82330B8CEFB8}"/>
    <dgm:cxn modelId="{DA15463C-C9BB-4929-B596-FB6108D48918}" srcId="{3AE8CD57-033C-4DF5-8308-7EC2DDC316A0}" destId="{E2329319-9313-4A44-B256-8F0D2667F55F}" srcOrd="0" destOrd="0" parTransId="{5837CD25-D875-462A-96F8-8F67B551D4F5}" sibTransId="{C618B391-F437-4360-BCC5-5A14CBC81CB0}"/>
    <dgm:cxn modelId="{8456F975-A0C3-4FDB-BF53-29E6029A7ACC}" type="presOf" srcId="{93DF23FC-2D61-44EA-A655-9F1F9B55012D}" destId="{9B328B8D-DD5D-410F-A26F-E9AE03DCE019}" srcOrd="1" destOrd="0" presId="urn:microsoft.com/office/officeart/2005/8/layout/bProcess3"/>
    <dgm:cxn modelId="{CA12A45D-28B3-401B-A0AD-EB3A282F6E70}" type="presOf" srcId="{F7AE3678-169C-40F5-AEEE-82330B8CEFB8}" destId="{1E0B5681-F639-4341-BBBF-2259DDB623CE}" srcOrd="1" destOrd="0" presId="urn:microsoft.com/office/officeart/2005/8/layout/bProcess3"/>
    <dgm:cxn modelId="{B0D83E61-A66B-40A4-8FB4-CD23C4857A96}" type="presOf" srcId="{F7AE3678-169C-40F5-AEEE-82330B8CEFB8}" destId="{0CBDADBC-7C80-4584-9436-932EB45E464E}" srcOrd="0" destOrd="0" presId="urn:microsoft.com/office/officeart/2005/8/layout/bProcess3"/>
    <dgm:cxn modelId="{06C4C7A6-5960-4617-9502-5A976C6FE641}" type="presOf" srcId="{3AE8CD57-033C-4DF5-8308-7EC2DDC316A0}" destId="{1046C137-6574-422E-819E-C92FA7762FA8}" srcOrd="0" destOrd="0" presId="urn:microsoft.com/office/officeart/2005/8/layout/bProcess3"/>
    <dgm:cxn modelId="{CD06EE11-51F1-4D4E-B9ED-B5070C6B5511}" type="presOf" srcId="{077D619D-61E2-40CF-9F13-31130AABB667}" destId="{6AEA1ED0-D34D-416D-BF1C-4A016E5EA274}" srcOrd="0" destOrd="0" presId="urn:microsoft.com/office/officeart/2005/8/layout/bProcess3"/>
    <dgm:cxn modelId="{643BBFA6-502C-4660-B2FC-51B0D0EACE5B}" srcId="{3AE8CD57-033C-4DF5-8308-7EC2DDC316A0}" destId="{EDF151ED-167D-4FE4-B602-BF8C35EC46D3}" srcOrd="4" destOrd="0" parTransId="{D893EDFB-5A66-4D27-B67D-2507A44E859A}" sibTransId="{AFF9D036-2DFC-4CAD-9D96-E82DDF6CFE82}"/>
    <dgm:cxn modelId="{1A056E65-7B8D-4DA2-A043-726FE59B9F17}" type="presOf" srcId="{BD14002F-35BE-4EB0-A1FB-DD78740A3BC9}" destId="{0C558301-79BB-4338-85B0-60B3A2FE9790}" srcOrd="0" destOrd="0" presId="urn:microsoft.com/office/officeart/2005/8/layout/bProcess3"/>
    <dgm:cxn modelId="{85332A25-05D4-4AD5-86AA-905996FFA082}" type="presOf" srcId="{74CABCA0-DA11-44B9-A797-4C73C0CB5D77}" destId="{E7F1CEB1-7589-4A6A-A1E1-731E6A21ADF4}" srcOrd="0" destOrd="0" presId="urn:microsoft.com/office/officeart/2005/8/layout/bProcess3"/>
    <dgm:cxn modelId="{4EA6F43A-8367-4451-B8FE-DC14F1629955}" srcId="{3AE8CD57-033C-4DF5-8308-7EC2DDC316A0}" destId="{C67BE05C-E5FD-441A-A376-6DEE63F65ABC}" srcOrd="3" destOrd="0" parTransId="{3423CBDA-B22E-40EC-97E9-0DC0D72E6FF9}" sibTransId="{74CABCA0-DA11-44B9-A797-4C73C0CB5D77}"/>
    <dgm:cxn modelId="{867B52E2-D407-4B60-9C07-5224C2E9C6C5}" type="presOf" srcId="{C618B391-F437-4360-BCC5-5A14CBC81CB0}" destId="{19C48E9A-F72B-4A7B-A71C-B39FD77AF506}" srcOrd="0" destOrd="0" presId="urn:microsoft.com/office/officeart/2005/8/layout/bProcess3"/>
    <dgm:cxn modelId="{C408BAF4-6E2A-4FF1-A5BC-26649067E515}" type="presParOf" srcId="{1046C137-6574-422E-819E-C92FA7762FA8}" destId="{CFC33850-BD09-46AF-A91A-44188C2DB1C8}" srcOrd="0" destOrd="0" presId="urn:microsoft.com/office/officeart/2005/8/layout/bProcess3"/>
    <dgm:cxn modelId="{57B3AAD9-5099-4549-9875-C58E31D81FC9}" type="presParOf" srcId="{1046C137-6574-422E-819E-C92FA7762FA8}" destId="{19C48E9A-F72B-4A7B-A71C-B39FD77AF506}" srcOrd="1" destOrd="0" presId="urn:microsoft.com/office/officeart/2005/8/layout/bProcess3"/>
    <dgm:cxn modelId="{F045E386-8119-40E7-95D4-14CDFEAA7333}" type="presParOf" srcId="{19C48E9A-F72B-4A7B-A71C-B39FD77AF506}" destId="{F4906D98-BB55-4D1B-B780-B8F39935DDD2}" srcOrd="0" destOrd="0" presId="urn:microsoft.com/office/officeart/2005/8/layout/bProcess3"/>
    <dgm:cxn modelId="{3275329C-8F6B-494A-8869-DB517E1C0594}" type="presParOf" srcId="{1046C137-6574-422E-819E-C92FA7762FA8}" destId="{0C558301-79BB-4338-85B0-60B3A2FE9790}" srcOrd="2" destOrd="0" presId="urn:microsoft.com/office/officeart/2005/8/layout/bProcess3"/>
    <dgm:cxn modelId="{396FC300-E805-4AC1-B7F1-C109FF4DAC54}" type="presParOf" srcId="{1046C137-6574-422E-819E-C92FA7762FA8}" destId="{0CBDADBC-7C80-4584-9436-932EB45E464E}" srcOrd="3" destOrd="0" presId="urn:microsoft.com/office/officeart/2005/8/layout/bProcess3"/>
    <dgm:cxn modelId="{A618D417-5566-40A1-9B0D-3D3787C9B0A8}" type="presParOf" srcId="{0CBDADBC-7C80-4584-9436-932EB45E464E}" destId="{1E0B5681-F639-4341-BBBF-2259DDB623CE}" srcOrd="0" destOrd="0" presId="urn:microsoft.com/office/officeart/2005/8/layout/bProcess3"/>
    <dgm:cxn modelId="{1EFF1AEC-8EA4-46DF-99A9-060AE0489186}" type="presParOf" srcId="{1046C137-6574-422E-819E-C92FA7762FA8}" destId="{6AEA1ED0-D34D-416D-BF1C-4A016E5EA274}" srcOrd="4" destOrd="0" presId="urn:microsoft.com/office/officeart/2005/8/layout/bProcess3"/>
    <dgm:cxn modelId="{9C4BFCFF-AF47-4C7E-9BA2-62A7A0BB053F}" type="presParOf" srcId="{1046C137-6574-422E-819E-C92FA7762FA8}" destId="{C8987CBC-AD65-4712-8975-30E9F82F3803}" srcOrd="5" destOrd="0" presId="urn:microsoft.com/office/officeart/2005/8/layout/bProcess3"/>
    <dgm:cxn modelId="{C9CCCF71-41D2-4C11-BC05-1EBC5844FE3F}" type="presParOf" srcId="{C8987CBC-AD65-4712-8975-30E9F82F3803}" destId="{9B328B8D-DD5D-410F-A26F-E9AE03DCE019}" srcOrd="0" destOrd="0" presId="urn:microsoft.com/office/officeart/2005/8/layout/bProcess3"/>
    <dgm:cxn modelId="{3F058DD5-5D53-45B3-A2E0-80B5C8B1A69F}" type="presParOf" srcId="{1046C137-6574-422E-819E-C92FA7762FA8}" destId="{F73DD045-E35A-4E8B-9EB2-4758CB704CBC}" srcOrd="6" destOrd="0" presId="urn:microsoft.com/office/officeart/2005/8/layout/bProcess3"/>
    <dgm:cxn modelId="{5AB944A8-02C9-40B4-9B28-4E2362BD7FE4}" type="presParOf" srcId="{1046C137-6574-422E-819E-C92FA7762FA8}" destId="{E7F1CEB1-7589-4A6A-A1E1-731E6A21ADF4}" srcOrd="7" destOrd="0" presId="urn:microsoft.com/office/officeart/2005/8/layout/bProcess3"/>
    <dgm:cxn modelId="{CF9EE0B3-A23F-46A0-A060-5647A7EB20A9}" type="presParOf" srcId="{E7F1CEB1-7589-4A6A-A1E1-731E6A21ADF4}" destId="{4285022A-03A2-450F-BD97-4B3594D8F3DA}" srcOrd="0" destOrd="0" presId="urn:microsoft.com/office/officeart/2005/8/layout/bProcess3"/>
    <dgm:cxn modelId="{9B88A659-60B0-4246-85E4-F1997394A11A}" type="presParOf" srcId="{1046C137-6574-422E-819E-C92FA7762FA8}" destId="{8F4D5F3E-211D-469C-B758-D5C5D8DF3D25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E8CD57-033C-4DF5-8308-7EC2DDC316A0}" type="doc">
      <dgm:prSet loTypeId="urn:microsoft.com/office/officeart/2005/8/layout/process5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E2329319-9313-4A44-B256-8F0D2667F55F}">
      <dgm:prSet phldrT="[Texto]" custT="1"/>
      <dgm:spPr/>
      <dgm:t>
        <a:bodyPr/>
        <a:lstStyle/>
        <a:p>
          <a:r>
            <a:rPr lang="es-ES" sz="1600" dirty="0" smtClean="0"/>
            <a:t>Proceso de un conjunto de métodos que se pondrá en práctica a los internos</a:t>
          </a:r>
          <a:endParaRPr lang="es-EC" sz="1600" dirty="0"/>
        </a:p>
      </dgm:t>
    </dgm:pt>
    <dgm:pt modelId="{5837CD25-D875-462A-96F8-8F67B551D4F5}" type="parTrans" cxnId="{DA15463C-C9BB-4929-B596-FB6108D48918}">
      <dgm:prSet/>
      <dgm:spPr/>
      <dgm:t>
        <a:bodyPr/>
        <a:lstStyle/>
        <a:p>
          <a:endParaRPr lang="es-EC" sz="1600" dirty="0"/>
        </a:p>
      </dgm:t>
    </dgm:pt>
    <dgm:pt modelId="{C618B391-F437-4360-BCC5-5A14CBC81CB0}" type="sibTrans" cxnId="{DA15463C-C9BB-4929-B596-FB6108D48918}">
      <dgm:prSet custT="1"/>
      <dgm:spPr/>
      <dgm:t>
        <a:bodyPr/>
        <a:lstStyle/>
        <a:p>
          <a:endParaRPr lang="es-EC" sz="1600" dirty="0"/>
        </a:p>
      </dgm:t>
    </dgm:pt>
    <dgm:pt modelId="{BD14002F-35BE-4EB0-A1FB-DD78740A3BC9}">
      <dgm:prSet phldrT="[Texto]" custT="1"/>
      <dgm:spPr/>
      <dgm:t>
        <a:bodyPr/>
        <a:lstStyle/>
        <a:p>
          <a:r>
            <a:rPr lang="es-ES" sz="1600" dirty="0" smtClean="0"/>
            <a:t>Por que se los considera que se encuentra mal emocionalmente o psicológicamente </a:t>
          </a:r>
          <a:endParaRPr lang="es-EC" sz="1600" dirty="0"/>
        </a:p>
      </dgm:t>
    </dgm:pt>
    <dgm:pt modelId="{0A63E003-F26C-4215-96E8-F2FE37795F2C}" type="parTrans" cxnId="{AF7B1DF8-1D9A-46E2-89F1-84377CFE2A1B}">
      <dgm:prSet/>
      <dgm:spPr/>
      <dgm:t>
        <a:bodyPr/>
        <a:lstStyle/>
        <a:p>
          <a:endParaRPr lang="es-EC" sz="1600" dirty="0"/>
        </a:p>
      </dgm:t>
    </dgm:pt>
    <dgm:pt modelId="{F7AE3678-169C-40F5-AEEE-82330B8CEFB8}" type="sibTrans" cxnId="{AF7B1DF8-1D9A-46E2-89F1-84377CFE2A1B}">
      <dgm:prSet custT="1"/>
      <dgm:spPr/>
      <dgm:t>
        <a:bodyPr/>
        <a:lstStyle/>
        <a:p>
          <a:endParaRPr lang="es-EC" sz="1600" dirty="0"/>
        </a:p>
      </dgm:t>
    </dgm:pt>
    <dgm:pt modelId="{077D619D-61E2-40CF-9F13-31130AABB667}">
      <dgm:prSet phldrT="[Texto]" custT="1"/>
      <dgm:spPr/>
      <dgm:t>
        <a:bodyPr/>
        <a:lstStyle/>
        <a:p>
          <a:r>
            <a:rPr lang="es-ES" sz="1600" dirty="0" smtClean="0"/>
            <a:t>Necesita un tratamiento que les ayude a rehabilitarse</a:t>
          </a:r>
          <a:endParaRPr lang="es-EC" sz="1600" dirty="0"/>
        </a:p>
      </dgm:t>
    </dgm:pt>
    <dgm:pt modelId="{DC6A5FC3-847F-45E4-8288-1151A8062634}" type="parTrans" cxnId="{248DD36A-99D2-4E3A-A64F-ABE98469DA71}">
      <dgm:prSet/>
      <dgm:spPr/>
      <dgm:t>
        <a:bodyPr/>
        <a:lstStyle/>
        <a:p>
          <a:endParaRPr lang="es-EC" sz="1600" dirty="0"/>
        </a:p>
      </dgm:t>
    </dgm:pt>
    <dgm:pt modelId="{93DF23FC-2D61-44EA-A655-9F1F9B55012D}" type="sibTrans" cxnId="{248DD36A-99D2-4E3A-A64F-ABE98469DA71}">
      <dgm:prSet custT="1"/>
      <dgm:spPr/>
      <dgm:t>
        <a:bodyPr/>
        <a:lstStyle/>
        <a:p>
          <a:endParaRPr lang="es-EC" sz="1600" dirty="0"/>
        </a:p>
      </dgm:t>
    </dgm:pt>
    <dgm:pt modelId="{C67BE05C-E5FD-441A-A376-6DEE63F65ABC}">
      <dgm:prSet phldrT="[Texto]" custT="1"/>
      <dgm:spPr/>
      <dgm:t>
        <a:bodyPr/>
        <a:lstStyle/>
        <a:p>
          <a:r>
            <a:rPr lang="es-ES" sz="1600" dirty="0" smtClean="0"/>
            <a:t>Mientras se encuentre privado de libertad, el Estado será responsable de efectuar acciones, </a:t>
          </a:r>
          <a:endParaRPr lang="es-EC" sz="1600" dirty="0"/>
        </a:p>
      </dgm:t>
    </dgm:pt>
    <dgm:pt modelId="{3423CBDA-B22E-40EC-97E9-0DC0D72E6FF9}" type="parTrans" cxnId="{4EA6F43A-8367-4451-B8FE-DC14F1629955}">
      <dgm:prSet/>
      <dgm:spPr/>
      <dgm:t>
        <a:bodyPr/>
        <a:lstStyle/>
        <a:p>
          <a:endParaRPr lang="es-EC" sz="1600" dirty="0"/>
        </a:p>
      </dgm:t>
    </dgm:pt>
    <dgm:pt modelId="{74CABCA0-DA11-44B9-A797-4C73C0CB5D77}" type="sibTrans" cxnId="{4EA6F43A-8367-4451-B8FE-DC14F1629955}">
      <dgm:prSet custT="1"/>
      <dgm:spPr/>
      <dgm:t>
        <a:bodyPr/>
        <a:lstStyle/>
        <a:p>
          <a:endParaRPr lang="es-EC" sz="1600" dirty="0"/>
        </a:p>
      </dgm:t>
    </dgm:pt>
    <dgm:pt modelId="{EDF151ED-167D-4FE4-B602-BF8C35EC46D3}">
      <dgm:prSet phldrT="[Texto]" custT="1"/>
      <dgm:spPr/>
      <dgm:t>
        <a:bodyPr/>
        <a:lstStyle/>
        <a:p>
          <a:r>
            <a:rPr lang="es-ES" sz="1600" dirty="0" smtClean="0"/>
            <a:t>Las personas recluidas se recuperen física, emocional e intelectualmente.</a:t>
          </a:r>
          <a:endParaRPr lang="es-EC" sz="1600" dirty="0"/>
        </a:p>
      </dgm:t>
    </dgm:pt>
    <dgm:pt modelId="{D893EDFB-5A66-4D27-B67D-2507A44E859A}" type="parTrans" cxnId="{643BBFA6-502C-4660-B2FC-51B0D0EACE5B}">
      <dgm:prSet/>
      <dgm:spPr/>
      <dgm:t>
        <a:bodyPr/>
        <a:lstStyle/>
        <a:p>
          <a:endParaRPr lang="es-EC" sz="1600" dirty="0"/>
        </a:p>
      </dgm:t>
    </dgm:pt>
    <dgm:pt modelId="{AFF9D036-2DFC-4CAD-9D96-E82DDF6CFE82}" type="sibTrans" cxnId="{643BBFA6-502C-4660-B2FC-51B0D0EACE5B}">
      <dgm:prSet/>
      <dgm:spPr/>
      <dgm:t>
        <a:bodyPr/>
        <a:lstStyle/>
        <a:p>
          <a:endParaRPr lang="es-EC" sz="1600" dirty="0"/>
        </a:p>
      </dgm:t>
    </dgm:pt>
    <dgm:pt modelId="{E488793F-BE0A-4638-93D0-5109D651E8C5}" type="pres">
      <dgm:prSet presAssocID="{3AE8CD57-033C-4DF5-8308-7EC2DDC316A0}" presName="diagram" presStyleCnt="0">
        <dgm:presLayoutVars>
          <dgm:dir/>
          <dgm:resizeHandles val="exact"/>
        </dgm:presLayoutVars>
      </dgm:prSet>
      <dgm:spPr/>
    </dgm:pt>
    <dgm:pt modelId="{67659C21-4867-42F6-B5FF-F91EB44F0186}" type="pres">
      <dgm:prSet presAssocID="{E2329319-9313-4A44-B256-8F0D2667F55F}" presName="node" presStyleLbl="node1" presStyleIdx="0" presStyleCnt="5">
        <dgm:presLayoutVars>
          <dgm:bulletEnabled val="1"/>
        </dgm:presLayoutVars>
      </dgm:prSet>
      <dgm:spPr/>
    </dgm:pt>
    <dgm:pt modelId="{396B1ADB-5248-4754-971E-642D9BA3078F}" type="pres">
      <dgm:prSet presAssocID="{C618B391-F437-4360-BCC5-5A14CBC81CB0}" presName="sibTrans" presStyleLbl="sibTrans2D1" presStyleIdx="0" presStyleCnt="4"/>
      <dgm:spPr/>
    </dgm:pt>
    <dgm:pt modelId="{85E823B4-2790-4515-8643-C41B2AFA5D06}" type="pres">
      <dgm:prSet presAssocID="{C618B391-F437-4360-BCC5-5A14CBC81CB0}" presName="connectorText" presStyleLbl="sibTrans2D1" presStyleIdx="0" presStyleCnt="4"/>
      <dgm:spPr/>
    </dgm:pt>
    <dgm:pt modelId="{0ED5029A-5EF2-49D6-A6B7-4AC213211BDE}" type="pres">
      <dgm:prSet presAssocID="{BD14002F-35BE-4EB0-A1FB-DD78740A3BC9}" presName="node" presStyleLbl="node1" presStyleIdx="1" presStyleCnt="5">
        <dgm:presLayoutVars>
          <dgm:bulletEnabled val="1"/>
        </dgm:presLayoutVars>
      </dgm:prSet>
      <dgm:spPr/>
    </dgm:pt>
    <dgm:pt modelId="{65AE6414-200F-4B55-BA4C-7ADED7343F0E}" type="pres">
      <dgm:prSet presAssocID="{F7AE3678-169C-40F5-AEEE-82330B8CEFB8}" presName="sibTrans" presStyleLbl="sibTrans2D1" presStyleIdx="1" presStyleCnt="4"/>
      <dgm:spPr/>
    </dgm:pt>
    <dgm:pt modelId="{FE69370D-D39B-41AC-A2BD-3788A9B4CB07}" type="pres">
      <dgm:prSet presAssocID="{F7AE3678-169C-40F5-AEEE-82330B8CEFB8}" presName="connectorText" presStyleLbl="sibTrans2D1" presStyleIdx="1" presStyleCnt="4"/>
      <dgm:spPr/>
    </dgm:pt>
    <dgm:pt modelId="{57CE608A-674D-4E91-904A-720F7B1A1D8B}" type="pres">
      <dgm:prSet presAssocID="{077D619D-61E2-40CF-9F13-31130AABB667}" presName="node" presStyleLbl="node1" presStyleIdx="2" presStyleCnt="5">
        <dgm:presLayoutVars>
          <dgm:bulletEnabled val="1"/>
        </dgm:presLayoutVars>
      </dgm:prSet>
      <dgm:spPr/>
    </dgm:pt>
    <dgm:pt modelId="{3509080B-CD42-45B3-9AAD-6A4C1B1D6B72}" type="pres">
      <dgm:prSet presAssocID="{93DF23FC-2D61-44EA-A655-9F1F9B55012D}" presName="sibTrans" presStyleLbl="sibTrans2D1" presStyleIdx="2" presStyleCnt="4"/>
      <dgm:spPr/>
    </dgm:pt>
    <dgm:pt modelId="{6A04CD72-6CF7-4E51-A094-33C8174A3DEF}" type="pres">
      <dgm:prSet presAssocID="{93DF23FC-2D61-44EA-A655-9F1F9B55012D}" presName="connectorText" presStyleLbl="sibTrans2D1" presStyleIdx="2" presStyleCnt="4"/>
      <dgm:spPr/>
    </dgm:pt>
    <dgm:pt modelId="{A55A6533-36FD-4671-BC18-C1F391832B05}" type="pres">
      <dgm:prSet presAssocID="{C67BE05C-E5FD-441A-A376-6DEE63F65ABC}" presName="node" presStyleLbl="node1" presStyleIdx="3" presStyleCnt="5">
        <dgm:presLayoutVars>
          <dgm:bulletEnabled val="1"/>
        </dgm:presLayoutVars>
      </dgm:prSet>
      <dgm:spPr/>
    </dgm:pt>
    <dgm:pt modelId="{2952E343-6319-4A5F-95B2-6C63CCB82EEC}" type="pres">
      <dgm:prSet presAssocID="{74CABCA0-DA11-44B9-A797-4C73C0CB5D77}" presName="sibTrans" presStyleLbl="sibTrans2D1" presStyleIdx="3" presStyleCnt="4"/>
      <dgm:spPr/>
    </dgm:pt>
    <dgm:pt modelId="{EB97A53A-1A1F-4E9F-BB07-3DCFA47958A5}" type="pres">
      <dgm:prSet presAssocID="{74CABCA0-DA11-44B9-A797-4C73C0CB5D77}" presName="connectorText" presStyleLbl="sibTrans2D1" presStyleIdx="3" presStyleCnt="4"/>
      <dgm:spPr/>
    </dgm:pt>
    <dgm:pt modelId="{EE61A74B-48AF-4C00-90BA-ED475D1D1023}" type="pres">
      <dgm:prSet presAssocID="{EDF151ED-167D-4FE4-B602-BF8C35EC46D3}" presName="node" presStyleLbl="node1" presStyleIdx="4" presStyleCnt="5">
        <dgm:presLayoutVars>
          <dgm:bulletEnabled val="1"/>
        </dgm:presLayoutVars>
      </dgm:prSet>
      <dgm:spPr/>
    </dgm:pt>
  </dgm:ptLst>
  <dgm:cxnLst>
    <dgm:cxn modelId="{FE36C2AB-6CF2-4FDE-BEBC-63A8C53AD77F}" type="presOf" srcId="{F7AE3678-169C-40F5-AEEE-82330B8CEFB8}" destId="{65AE6414-200F-4B55-BA4C-7ADED7343F0E}" srcOrd="0" destOrd="0" presId="urn:microsoft.com/office/officeart/2005/8/layout/process5"/>
    <dgm:cxn modelId="{64066805-A879-42D3-ABFB-3118EB65858D}" type="presOf" srcId="{93DF23FC-2D61-44EA-A655-9F1F9B55012D}" destId="{6A04CD72-6CF7-4E51-A094-33C8174A3DEF}" srcOrd="1" destOrd="0" presId="urn:microsoft.com/office/officeart/2005/8/layout/process5"/>
    <dgm:cxn modelId="{469FB7D6-631E-4160-9F5F-B4E33638BF9E}" type="presOf" srcId="{3AE8CD57-033C-4DF5-8308-7EC2DDC316A0}" destId="{E488793F-BE0A-4638-93D0-5109D651E8C5}" srcOrd="0" destOrd="0" presId="urn:microsoft.com/office/officeart/2005/8/layout/process5"/>
    <dgm:cxn modelId="{643BBFA6-502C-4660-B2FC-51B0D0EACE5B}" srcId="{3AE8CD57-033C-4DF5-8308-7EC2DDC316A0}" destId="{EDF151ED-167D-4FE4-B602-BF8C35EC46D3}" srcOrd="4" destOrd="0" parTransId="{D893EDFB-5A66-4D27-B67D-2507A44E859A}" sibTransId="{AFF9D036-2DFC-4CAD-9D96-E82DDF6CFE82}"/>
    <dgm:cxn modelId="{38A5EC54-CFF7-4963-8E15-CCA1D9D429C1}" type="presOf" srcId="{74CABCA0-DA11-44B9-A797-4C73C0CB5D77}" destId="{2952E343-6319-4A5F-95B2-6C63CCB82EEC}" srcOrd="0" destOrd="0" presId="urn:microsoft.com/office/officeart/2005/8/layout/process5"/>
    <dgm:cxn modelId="{0451FC4E-0837-4BFE-9CEA-5A45C7EE68B8}" type="presOf" srcId="{C67BE05C-E5FD-441A-A376-6DEE63F65ABC}" destId="{A55A6533-36FD-4671-BC18-C1F391832B05}" srcOrd="0" destOrd="0" presId="urn:microsoft.com/office/officeart/2005/8/layout/process5"/>
    <dgm:cxn modelId="{248DD36A-99D2-4E3A-A64F-ABE98469DA71}" srcId="{3AE8CD57-033C-4DF5-8308-7EC2DDC316A0}" destId="{077D619D-61E2-40CF-9F13-31130AABB667}" srcOrd="2" destOrd="0" parTransId="{DC6A5FC3-847F-45E4-8288-1151A8062634}" sibTransId="{93DF23FC-2D61-44EA-A655-9F1F9B55012D}"/>
    <dgm:cxn modelId="{4EA6F43A-8367-4451-B8FE-DC14F1629955}" srcId="{3AE8CD57-033C-4DF5-8308-7EC2DDC316A0}" destId="{C67BE05C-E5FD-441A-A376-6DEE63F65ABC}" srcOrd="3" destOrd="0" parTransId="{3423CBDA-B22E-40EC-97E9-0DC0D72E6FF9}" sibTransId="{74CABCA0-DA11-44B9-A797-4C73C0CB5D77}"/>
    <dgm:cxn modelId="{876F3A20-4C69-45AB-875F-49B6CA08CB3E}" type="presOf" srcId="{EDF151ED-167D-4FE4-B602-BF8C35EC46D3}" destId="{EE61A74B-48AF-4C00-90BA-ED475D1D1023}" srcOrd="0" destOrd="0" presId="urn:microsoft.com/office/officeart/2005/8/layout/process5"/>
    <dgm:cxn modelId="{635DA5A8-6032-4C2E-8919-94FF342DE59F}" type="presOf" srcId="{F7AE3678-169C-40F5-AEEE-82330B8CEFB8}" destId="{FE69370D-D39B-41AC-A2BD-3788A9B4CB07}" srcOrd="1" destOrd="0" presId="urn:microsoft.com/office/officeart/2005/8/layout/process5"/>
    <dgm:cxn modelId="{BDD1EE76-2771-4F4C-B0EE-5939159F932D}" type="presOf" srcId="{077D619D-61E2-40CF-9F13-31130AABB667}" destId="{57CE608A-674D-4E91-904A-720F7B1A1D8B}" srcOrd="0" destOrd="0" presId="urn:microsoft.com/office/officeart/2005/8/layout/process5"/>
    <dgm:cxn modelId="{AF7B1DF8-1D9A-46E2-89F1-84377CFE2A1B}" srcId="{3AE8CD57-033C-4DF5-8308-7EC2DDC316A0}" destId="{BD14002F-35BE-4EB0-A1FB-DD78740A3BC9}" srcOrd="1" destOrd="0" parTransId="{0A63E003-F26C-4215-96E8-F2FE37795F2C}" sibTransId="{F7AE3678-169C-40F5-AEEE-82330B8CEFB8}"/>
    <dgm:cxn modelId="{EC40D9CC-A937-4E37-B150-3FD9684E8F31}" type="presOf" srcId="{93DF23FC-2D61-44EA-A655-9F1F9B55012D}" destId="{3509080B-CD42-45B3-9AAD-6A4C1B1D6B72}" srcOrd="0" destOrd="0" presId="urn:microsoft.com/office/officeart/2005/8/layout/process5"/>
    <dgm:cxn modelId="{3B6B0B1F-1517-4344-98A3-F242B05988D5}" type="presOf" srcId="{C618B391-F437-4360-BCC5-5A14CBC81CB0}" destId="{85E823B4-2790-4515-8643-C41B2AFA5D06}" srcOrd="1" destOrd="0" presId="urn:microsoft.com/office/officeart/2005/8/layout/process5"/>
    <dgm:cxn modelId="{13AFCC44-47A3-4736-840D-C79928890CF2}" type="presOf" srcId="{C618B391-F437-4360-BCC5-5A14CBC81CB0}" destId="{396B1ADB-5248-4754-971E-642D9BA3078F}" srcOrd="0" destOrd="0" presId="urn:microsoft.com/office/officeart/2005/8/layout/process5"/>
    <dgm:cxn modelId="{DA15463C-C9BB-4929-B596-FB6108D48918}" srcId="{3AE8CD57-033C-4DF5-8308-7EC2DDC316A0}" destId="{E2329319-9313-4A44-B256-8F0D2667F55F}" srcOrd="0" destOrd="0" parTransId="{5837CD25-D875-462A-96F8-8F67B551D4F5}" sibTransId="{C618B391-F437-4360-BCC5-5A14CBC81CB0}"/>
    <dgm:cxn modelId="{52563AA6-EF91-4337-9946-AD1CAB52379B}" type="presOf" srcId="{BD14002F-35BE-4EB0-A1FB-DD78740A3BC9}" destId="{0ED5029A-5EF2-49D6-A6B7-4AC213211BDE}" srcOrd="0" destOrd="0" presId="urn:microsoft.com/office/officeart/2005/8/layout/process5"/>
    <dgm:cxn modelId="{EEA022C9-9655-4B88-9F92-81D165D894F9}" type="presOf" srcId="{E2329319-9313-4A44-B256-8F0D2667F55F}" destId="{67659C21-4867-42F6-B5FF-F91EB44F0186}" srcOrd="0" destOrd="0" presId="urn:microsoft.com/office/officeart/2005/8/layout/process5"/>
    <dgm:cxn modelId="{DDD284AA-B956-4E64-A4D0-AC194AE0645B}" type="presOf" srcId="{74CABCA0-DA11-44B9-A797-4C73C0CB5D77}" destId="{EB97A53A-1A1F-4E9F-BB07-3DCFA47958A5}" srcOrd="1" destOrd="0" presId="urn:microsoft.com/office/officeart/2005/8/layout/process5"/>
    <dgm:cxn modelId="{D0AC496C-A881-4BAB-A6DC-EA9D20862D12}" type="presParOf" srcId="{E488793F-BE0A-4638-93D0-5109D651E8C5}" destId="{67659C21-4867-42F6-B5FF-F91EB44F0186}" srcOrd="0" destOrd="0" presId="urn:microsoft.com/office/officeart/2005/8/layout/process5"/>
    <dgm:cxn modelId="{536C62F8-FB66-4AF5-8AD6-4CF753FCC5B1}" type="presParOf" srcId="{E488793F-BE0A-4638-93D0-5109D651E8C5}" destId="{396B1ADB-5248-4754-971E-642D9BA3078F}" srcOrd="1" destOrd="0" presId="urn:microsoft.com/office/officeart/2005/8/layout/process5"/>
    <dgm:cxn modelId="{6467F60F-7E5A-495A-8F00-0302B74BA3C5}" type="presParOf" srcId="{396B1ADB-5248-4754-971E-642D9BA3078F}" destId="{85E823B4-2790-4515-8643-C41B2AFA5D06}" srcOrd="0" destOrd="0" presId="urn:microsoft.com/office/officeart/2005/8/layout/process5"/>
    <dgm:cxn modelId="{A26E7676-F4E5-40C7-86E6-CB3C96A036E9}" type="presParOf" srcId="{E488793F-BE0A-4638-93D0-5109D651E8C5}" destId="{0ED5029A-5EF2-49D6-A6B7-4AC213211BDE}" srcOrd="2" destOrd="0" presId="urn:microsoft.com/office/officeart/2005/8/layout/process5"/>
    <dgm:cxn modelId="{DA59E50E-D86F-4D22-B338-266157D39481}" type="presParOf" srcId="{E488793F-BE0A-4638-93D0-5109D651E8C5}" destId="{65AE6414-200F-4B55-BA4C-7ADED7343F0E}" srcOrd="3" destOrd="0" presId="urn:microsoft.com/office/officeart/2005/8/layout/process5"/>
    <dgm:cxn modelId="{8C6F581C-36B3-4750-A151-19F2F87BF331}" type="presParOf" srcId="{65AE6414-200F-4B55-BA4C-7ADED7343F0E}" destId="{FE69370D-D39B-41AC-A2BD-3788A9B4CB07}" srcOrd="0" destOrd="0" presId="urn:microsoft.com/office/officeart/2005/8/layout/process5"/>
    <dgm:cxn modelId="{02D73997-6CE5-4ADE-ACEC-6FCB05C72FF9}" type="presParOf" srcId="{E488793F-BE0A-4638-93D0-5109D651E8C5}" destId="{57CE608A-674D-4E91-904A-720F7B1A1D8B}" srcOrd="4" destOrd="0" presId="urn:microsoft.com/office/officeart/2005/8/layout/process5"/>
    <dgm:cxn modelId="{0BDCFB29-93FD-48F2-A5A4-1F6FEC0BA562}" type="presParOf" srcId="{E488793F-BE0A-4638-93D0-5109D651E8C5}" destId="{3509080B-CD42-45B3-9AAD-6A4C1B1D6B72}" srcOrd="5" destOrd="0" presId="urn:microsoft.com/office/officeart/2005/8/layout/process5"/>
    <dgm:cxn modelId="{1F2EBEC5-E505-4AF8-86E6-E86D5041E0D3}" type="presParOf" srcId="{3509080B-CD42-45B3-9AAD-6A4C1B1D6B72}" destId="{6A04CD72-6CF7-4E51-A094-33C8174A3DEF}" srcOrd="0" destOrd="0" presId="urn:microsoft.com/office/officeart/2005/8/layout/process5"/>
    <dgm:cxn modelId="{AD9EBC61-A1A0-436E-8359-1820A24424DD}" type="presParOf" srcId="{E488793F-BE0A-4638-93D0-5109D651E8C5}" destId="{A55A6533-36FD-4671-BC18-C1F391832B05}" srcOrd="6" destOrd="0" presId="urn:microsoft.com/office/officeart/2005/8/layout/process5"/>
    <dgm:cxn modelId="{B9A26EBD-140D-4F1E-9DEA-5DBD277891CA}" type="presParOf" srcId="{E488793F-BE0A-4638-93D0-5109D651E8C5}" destId="{2952E343-6319-4A5F-95B2-6C63CCB82EEC}" srcOrd="7" destOrd="0" presId="urn:microsoft.com/office/officeart/2005/8/layout/process5"/>
    <dgm:cxn modelId="{F861D40E-BA21-4AA1-B8F8-7D91104E68E1}" type="presParOf" srcId="{2952E343-6319-4A5F-95B2-6C63CCB82EEC}" destId="{EB97A53A-1A1F-4E9F-BB07-3DCFA47958A5}" srcOrd="0" destOrd="0" presId="urn:microsoft.com/office/officeart/2005/8/layout/process5"/>
    <dgm:cxn modelId="{5D5CA235-6725-49A9-A8B5-FBDC74E462BD}" type="presParOf" srcId="{E488793F-BE0A-4638-93D0-5109D651E8C5}" destId="{EE61A74B-48AF-4C00-90BA-ED475D1D1023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E8CD57-033C-4DF5-8308-7EC2DDC316A0}" type="doc">
      <dgm:prSet loTypeId="urn:microsoft.com/office/officeart/2005/8/layout/vProcess5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E2329319-9313-4A44-B256-8F0D2667F55F}">
      <dgm:prSet phldrT="[Texto]" custT="1"/>
      <dgm:spPr/>
      <dgm:t>
        <a:bodyPr/>
        <a:lstStyle/>
        <a:p>
          <a:r>
            <a:rPr lang="es-ES" sz="1600" dirty="0" smtClean="0">
              <a:latin typeface="+mj-lt"/>
            </a:rPr>
            <a:t>Programas religiosos pertenecientes a la iglesia católica y evangélica</a:t>
          </a:r>
          <a:endParaRPr lang="es-EC" sz="1600" dirty="0">
            <a:latin typeface="+mj-lt"/>
          </a:endParaRPr>
        </a:p>
      </dgm:t>
    </dgm:pt>
    <dgm:pt modelId="{5837CD25-D875-462A-96F8-8F67B551D4F5}" type="parTrans" cxnId="{DA15463C-C9BB-4929-B596-FB6108D48918}">
      <dgm:prSet/>
      <dgm:spPr/>
      <dgm:t>
        <a:bodyPr/>
        <a:lstStyle/>
        <a:p>
          <a:endParaRPr lang="es-EC" sz="1600" dirty="0">
            <a:latin typeface="+mj-lt"/>
          </a:endParaRPr>
        </a:p>
      </dgm:t>
    </dgm:pt>
    <dgm:pt modelId="{C618B391-F437-4360-BCC5-5A14CBC81CB0}" type="sibTrans" cxnId="{DA15463C-C9BB-4929-B596-FB6108D48918}">
      <dgm:prSet custT="1"/>
      <dgm:spPr/>
      <dgm:t>
        <a:bodyPr/>
        <a:lstStyle/>
        <a:p>
          <a:endParaRPr lang="es-EC" sz="1600" dirty="0">
            <a:latin typeface="+mj-lt"/>
          </a:endParaRPr>
        </a:p>
      </dgm:t>
    </dgm:pt>
    <dgm:pt modelId="{2875E540-D97E-4221-B582-C8511A92602D}">
      <dgm:prSet phldrT="[Texto]" custT="1"/>
      <dgm:spPr/>
      <dgm:t>
        <a:bodyPr/>
        <a:lstStyle/>
        <a:p>
          <a:r>
            <a:rPr lang="es-ES" sz="1600" dirty="0" smtClean="0">
              <a:latin typeface="+mj-lt"/>
            </a:rPr>
            <a:t>Brasil existe una iniciativa denominada APAC</a:t>
          </a:r>
          <a:endParaRPr lang="es-EC" sz="1600" dirty="0">
            <a:latin typeface="+mj-lt"/>
          </a:endParaRPr>
        </a:p>
      </dgm:t>
    </dgm:pt>
    <dgm:pt modelId="{3EAB5170-8304-467D-A7E6-049D721FA16B}" type="parTrans" cxnId="{4449A6B7-E839-4946-A70A-2C285FB60E5C}">
      <dgm:prSet/>
      <dgm:spPr/>
      <dgm:t>
        <a:bodyPr/>
        <a:lstStyle/>
        <a:p>
          <a:endParaRPr lang="es-EC" dirty="0">
            <a:latin typeface="+mj-lt"/>
          </a:endParaRPr>
        </a:p>
      </dgm:t>
    </dgm:pt>
    <dgm:pt modelId="{9B1CB844-E6E3-4323-9C79-BE71F0ED065D}" type="sibTrans" cxnId="{4449A6B7-E839-4946-A70A-2C285FB60E5C}">
      <dgm:prSet/>
      <dgm:spPr/>
      <dgm:t>
        <a:bodyPr/>
        <a:lstStyle/>
        <a:p>
          <a:endParaRPr lang="es-EC" dirty="0">
            <a:latin typeface="+mj-lt"/>
          </a:endParaRPr>
        </a:p>
      </dgm:t>
    </dgm:pt>
    <dgm:pt modelId="{DE5455D0-374F-448E-B5B6-83DF049879A9}">
      <dgm:prSet phldrT="[Texto]" custT="1"/>
      <dgm:spPr/>
      <dgm:t>
        <a:bodyPr/>
        <a:lstStyle/>
        <a:p>
          <a:r>
            <a:rPr lang="es-ES" sz="1600" dirty="0" smtClean="0">
              <a:latin typeface="+mj-lt"/>
            </a:rPr>
            <a:t>Chile, se ha promovido en gran medida la asistencia de la fe dentro de las cárceles</a:t>
          </a:r>
          <a:endParaRPr lang="es-EC" sz="1600" dirty="0">
            <a:latin typeface="+mj-lt"/>
          </a:endParaRPr>
        </a:p>
      </dgm:t>
    </dgm:pt>
    <dgm:pt modelId="{6F9192C9-88F6-4447-98D0-D7BA55D2E9AD}" type="parTrans" cxnId="{F9D534DE-757D-4F1A-85D1-1B6546C9934B}">
      <dgm:prSet/>
      <dgm:spPr/>
      <dgm:t>
        <a:bodyPr/>
        <a:lstStyle/>
        <a:p>
          <a:endParaRPr lang="es-EC" dirty="0">
            <a:latin typeface="+mj-lt"/>
          </a:endParaRPr>
        </a:p>
      </dgm:t>
    </dgm:pt>
    <dgm:pt modelId="{D72B32D9-BCEE-4582-9294-9B8E70F9ABF4}" type="sibTrans" cxnId="{F9D534DE-757D-4F1A-85D1-1B6546C9934B}">
      <dgm:prSet/>
      <dgm:spPr/>
      <dgm:t>
        <a:bodyPr/>
        <a:lstStyle/>
        <a:p>
          <a:endParaRPr lang="es-EC" dirty="0">
            <a:latin typeface="+mj-lt"/>
          </a:endParaRPr>
        </a:p>
      </dgm:t>
    </dgm:pt>
    <dgm:pt modelId="{0A7B7433-99A6-4626-A0DD-824C4E4C7088}">
      <dgm:prSet phldrT="[Texto]" custT="1"/>
      <dgm:spPr/>
      <dgm:t>
        <a:bodyPr/>
        <a:lstStyle/>
        <a:p>
          <a:r>
            <a:rPr lang="es-ES" sz="1600" dirty="0" smtClean="0">
              <a:latin typeface="+mj-lt"/>
            </a:rPr>
            <a:t>Perú, es un país que ha aunado esfuerzos en conseguir y mantener el apoyo familiar</a:t>
          </a:r>
          <a:endParaRPr lang="es-EC" sz="1600" dirty="0">
            <a:latin typeface="+mj-lt"/>
          </a:endParaRPr>
        </a:p>
      </dgm:t>
    </dgm:pt>
    <dgm:pt modelId="{D59C3D54-FBFB-4420-9009-C331B620EBDC}" type="parTrans" cxnId="{4BF663E5-25B0-46B7-A1CF-DB702065AA00}">
      <dgm:prSet/>
      <dgm:spPr/>
      <dgm:t>
        <a:bodyPr/>
        <a:lstStyle/>
        <a:p>
          <a:endParaRPr lang="es-EC" dirty="0">
            <a:latin typeface="+mj-lt"/>
          </a:endParaRPr>
        </a:p>
      </dgm:t>
    </dgm:pt>
    <dgm:pt modelId="{9AE2B97B-253F-4927-833F-23EEC508D028}" type="sibTrans" cxnId="{4BF663E5-25B0-46B7-A1CF-DB702065AA00}">
      <dgm:prSet/>
      <dgm:spPr/>
      <dgm:t>
        <a:bodyPr/>
        <a:lstStyle/>
        <a:p>
          <a:endParaRPr lang="es-EC" dirty="0">
            <a:latin typeface="+mj-lt"/>
          </a:endParaRPr>
        </a:p>
      </dgm:t>
    </dgm:pt>
    <dgm:pt modelId="{CDC0D16C-8422-45E9-B715-FF71D7FA47E8}" type="pres">
      <dgm:prSet presAssocID="{3AE8CD57-033C-4DF5-8308-7EC2DDC316A0}" presName="outerComposite" presStyleCnt="0">
        <dgm:presLayoutVars>
          <dgm:chMax val="5"/>
          <dgm:dir/>
          <dgm:resizeHandles val="exact"/>
        </dgm:presLayoutVars>
      </dgm:prSet>
      <dgm:spPr/>
    </dgm:pt>
    <dgm:pt modelId="{EEF045B3-CE75-4BEC-97B7-9BD890971797}" type="pres">
      <dgm:prSet presAssocID="{3AE8CD57-033C-4DF5-8308-7EC2DDC316A0}" presName="dummyMaxCanvas" presStyleCnt="0">
        <dgm:presLayoutVars/>
      </dgm:prSet>
      <dgm:spPr/>
    </dgm:pt>
    <dgm:pt modelId="{88D895E8-E29A-491F-A73C-05651DAD4E43}" type="pres">
      <dgm:prSet presAssocID="{3AE8CD57-033C-4DF5-8308-7EC2DDC316A0}" presName="FourNodes_1" presStyleLbl="node1" presStyleIdx="0" presStyleCnt="4">
        <dgm:presLayoutVars>
          <dgm:bulletEnabled val="1"/>
        </dgm:presLayoutVars>
      </dgm:prSet>
      <dgm:spPr/>
    </dgm:pt>
    <dgm:pt modelId="{1B2D5A52-0A23-4833-B3B5-5373894B4F63}" type="pres">
      <dgm:prSet presAssocID="{3AE8CD57-033C-4DF5-8308-7EC2DDC316A0}" presName="FourNodes_2" presStyleLbl="node1" presStyleIdx="1" presStyleCnt="4">
        <dgm:presLayoutVars>
          <dgm:bulletEnabled val="1"/>
        </dgm:presLayoutVars>
      </dgm:prSet>
      <dgm:spPr/>
    </dgm:pt>
    <dgm:pt modelId="{788CE99A-D5DD-4D45-8DE7-519D754ABC14}" type="pres">
      <dgm:prSet presAssocID="{3AE8CD57-033C-4DF5-8308-7EC2DDC316A0}" presName="FourNodes_3" presStyleLbl="node1" presStyleIdx="2" presStyleCnt="4">
        <dgm:presLayoutVars>
          <dgm:bulletEnabled val="1"/>
        </dgm:presLayoutVars>
      </dgm:prSet>
      <dgm:spPr/>
    </dgm:pt>
    <dgm:pt modelId="{DC25D670-C3DE-45A5-BA0F-82576FE7F0B3}" type="pres">
      <dgm:prSet presAssocID="{3AE8CD57-033C-4DF5-8308-7EC2DDC316A0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1E81DE-CE63-4E5F-ACEA-AEE745FFA427}" type="pres">
      <dgm:prSet presAssocID="{3AE8CD57-033C-4DF5-8308-7EC2DDC316A0}" presName="FourConn_1-2" presStyleLbl="fgAccFollowNode1" presStyleIdx="0" presStyleCnt="3">
        <dgm:presLayoutVars>
          <dgm:bulletEnabled val="1"/>
        </dgm:presLayoutVars>
      </dgm:prSet>
      <dgm:spPr/>
    </dgm:pt>
    <dgm:pt modelId="{EBDB7478-BABE-4CDF-B81F-72E3CDDD325A}" type="pres">
      <dgm:prSet presAssocID="{3AE8CD57-033C-4DF5-8308-7EC2DDC316A0}" presName="FourConn_2-3" presStyleLbl="fgAccFollowNode1" presStyleIdx="1" presStyleCnt="3">
        <dgm:presLayoutVars>
          <dgm:bulletEnabled val="1"/>
        </dgm:presLayoutVars>
      </dgm:prSet>
      <dgm:spPr/>
    </dgm:pt>
    <dgm:pt modelId="{31DDFA08-87B7-4249-8F58-D3FA545B0361}" type="pres">
      <dgm:prSet presAssocID="{3AE8CD57-033C-4DF5-8308-7EC2DDC316A0}" presName="FourConn_3-4" presStyleLbl="fgAccFollowNode1" presStyleIdx="2" presStyleCnt="3">
        <dgm:presLayoutVars>
          <dgm:bulletEnabled val="1"/>
        </dgm:presLayoutVars>
      </dgm:prSet>
      <dgm:spPr/>
    </dgm:pt>
    <dgm:pt modelId="{D34CF2DE-47BE-4229-951B-9CF365AB382A}" type="pres">
      <dgm:prSet presAssocID="{3AE8CD57-033C-4DF5-8308-7EC2DDC316A0}" presName="FourNodes_1_text" presStyleLbl="node1" presStyleIdx="3" presStyleCnt="4">
        <dgm:presLayoutVars>
          <dgm:bulletEnabled val="1"/>
        </dgm:presLayoutVars>
      </dgm:prSet>
      <dgm:spPr/>
    </dgm:pt>
    <dgm:pt modelId="{4B86A030-C3BC-40AE-ABA9-7B858240C3B5}" type="pres">
      <dgm:prSet presAssocID="{3AE8CD57-033C-4DF5-8308-7EC2DDC316A0}" presName="FourNodes_2_text" presStyleLbl="node1" presStyleIdx="3" presStyleCnt="4">
        <dgm:presLayoutVars>
          <dgm:bulletEnabled val="1"/>
        </dgm:presLayoutVars>
      </dgm:prSet>
      <dgm:spPr/>
    </dgm:pt>
    <dgm:pt modelId="{83EA691F-8AA2-426E-B522-A29BCB66F600}" type="pres">
      <dgm:prSet presAssocID="{3AE8CD57-033C-4DF5-8308-7EC2DDC316A0}" presName="FourNodes_3_text" presStyleLbl="node1" presStyleIdx="3" presStyleCnt="4">
        <dgm:presLayoutVars>
          <dgm:bulletEnabled val="1"/>
        </dgm:presLayoutVars>
      </dgm:prSet>
      <dgm:spPr/>
    </dgm:pt>
    <dgm:pt modelId="{DEDA0B58-A8BF-4F29-A4CB-0F46530DAAFE}" type="pres">
      <dgm:prSet presAssocID="{3AE8CD57-033C-4DF5-8308-7EC2DDC316A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7EFC9FB-D3A6-4C82-A728-6A60E6213583}" type="presOf" srcId="{DE5455D0-374F-448E-B5B6-83DF049879A9}" destId="{83EA691F-8AA2-426E-B522-A29BCB66F600}" srcOrd="1" destOrd="0" presId="urn:microsoft.com/office/officeart/2005/8/layout/vProcess5"/>
    <dgm:cxn modelId="{60C31093-9F66-4960-8514-802935BA9128}" type="presOf" srcId="{2875E540-D97E-4221-B582-C8511A92602D}" destId="{1B2D5A52-0A23-4833-B3B5-5373894B4F63}" srcOrd="0" destOrd="0" presId="urn:microsoft.com/office/officeart/2005/8/layout/vProcess5"/>
    <dgm:cxn modelId="{13034B58-3768-494C-ABB7-DD3F028AA97F}" type="presOf" srcId="{E2329319-9313-4A44-B256-8F0D2667F55F}" destId="{D34CF2DE-47BE-4229-951B-9CF365AB382A}" srcOrd="1" destOrd="0" presId="urn:microsoft.com/office/officeart/2005/8/layout/vProcess5"/>
    <dgm:cxn modelId="{31B1938F-C4D9-4069-A274-512CD75586BC}" type="presOf" srcId="{E2329319-9313-4A44-B256-8F0D2667F55F}" destId="{88D895E8-E29A-491F-A73C-05651DAD4E43}" srcOrd="0" destOrd="0" presId="urn:microsoft.com/office/officeart/2005/8/layout/vProcess5"/>
    <dgm:cxn modelId="{4BF663E5-25B0-46B7-A1CF-DB702065AA00}" srcId="{3AE8CD57-033C-4DF5-8308-7EC2DDC316A0}" destId="{0A7B7433-99A6-4626-A0DD-824C4E4C7088}" srcOrd="3" destOrd="0" parTransId="{D59C3D54-FBFB-4420-9009-C331B620EBDC}" sibTransId="{9AE2B97B-253F-4927-833F-23EEC508D028}"/>
    <dgm:cxn modelId="{1797711C-30F3-4E60-9875-A2FABCE7DA91}" type="presOf" srcId="{0A7B7433-99A6-4626-A0DD-824C4E4C7088}" destId="{DC25D670-C3DE-45A5-BA0F-82576FE7F0B3}" srcOrd="0" destOrd="0" presId="urn:microsoft.com/office/officeart/2005/8/layout/vProcess5"/>
    <dgm:cxn modelId="{F668517B-903F-4728-A475-866261EBF2C1}" type="presOf" srcId="{DE5455D0-374F-448E-B5B6-83DF049879A9}" destId="{788CE99A-D5DD-4D45-8DE7-519D754ABC14}" srcOrd="0" destOrd="0" presId="urn:microsoft.com/office/officeart/2005/8/layout/vProcess5"/>
    <dgm:cxn modelId="{4449A6B7-E839-4946-A70A-2C285FB60E5C}" srcId="{3AE8CD57-033C-4DF5-8308-7EC2DDC316A0}" destId="{2875E540-D97E-4221-B582-C8511A92602D}" srcOrd="1" destOrd="0" parTransId="{3EAB5170-8304-467D-A7E6-049D721FA16B}" sibTransId="{9B1CB844-E6E3-4323-9C79-BE71F0ED065D}"/>
    <dgm:cxn modelId="{13067D51-D6C0-4041-97D1-41D1813235C8}" type="presOf" srcId="{2875E540-D97E-4221-B582-C8511A92602D}" destId="{4B86A030-C3BC-40AE-ABA9-7B858240C3B5}" srcOrd="1" destOrd="0" presId="urn:microsoft.com/office/officeart/2005/8/layout/vProcess5"/>
    <dgm:cxn modelId="{508D24F9-87F8-48D8-94CF-769957BA5DD9}" type="presOf" srcId="{0A7B7433-99A6-4626-A0DD-824C4E4C7088}" destId="{DEDA0B58-A8BF-4F29-A4CB-0F46530DAAFE}" srcOrd="1" destOrd="0" presId="urn:microsoft.com/office/officeart/2005/8/layout/vProcess5"/>
    <dgm:cxn modelId="{55FC661C-D2CE-4F01-BC43-F5CA1D886C42}" type="presOf" srcId="{D72B32D9-BCEE-4582-9294-9B8E70F9ABF4}" destId="{31DDFA08-87B7-4249-8F58-D3FA545B0361}" srcOrd="0" destOrd="0" presId="urn:microsoft.com/office/officeart/2005/8/layout/vProcess5"/>
    <dgm:cxn modelId="{B1FECDFE-05DA-43B2-9A6C-C44B5EAFBD65}" type="presOf" srcId="{C618B391-F437-4360-BCC5-5A14CBC81CB0}" destId="{8B1E81DE-CE63-4E5F-ACEA-AEE745FFA427}" srcOrd="0" destOrd="0" presId="urn:microsoft.com/office/officeart/2005/8/layout/vProcess5"/>
    <dgm:cxn modelId="{F9D534DE-757D-4F1A-85D1-1B6546C9934B}" srcId="{3AE8CD57-033C-4DF5-8308-7EC2DDC316A0}" destId="{DE5455D0-374F-448E-B5B6-83DF049879A9}" srcOrd="2" destOrd="0" parTransId="{6F9192C9-88F6-4447-98D0-D7BA55D2E9AD}" sibTransId="{D72B32D9-BCEE-4582-9294-9B8E70F9ABF4}"/>
    <dgm:cxn modelId="{DA15463C-C9BB-4929-B596-FB6108D48918}" srcId="{3AE8CD57-033C-4DF5-8308-7EC2DDC316A0}" destId="{E2329319-9313-4A44-B256-8F0D2667F55F}" srcOrd="0" destOrd="0" parTransId="{5837CD25-D875-462A-96F8-8F67B551D4F5}" sibTransId="{C618B391-F437-4360-BCC5-5A14CBC81CB0}"/>
    <dgm:cxn modelId="{BE17D4E6-A250-455A-B3D2-3D2C9CB6011F}" type="presOf" srcId="{3AE8CD57-033C-4DF5-8308-7EC2DDC316A0}" destId="{CDC0D16C-8422-45E9-B715-FF71D7FA47E8}" srcOrd="0" destOrd="0" presId="urn:microsoft.com/office/officeart/2005/8/layout/vProcess5"/>
    <dgm:cxn modelId="{6A1635C3-4502-44F6-8409-DE46B005D14D}" type="presOf" srcId="{9B1CB844-E6E3-4323-9C79-BE71F0ED065D}" destId="{EBDB7478-BABE-4CDF-B81F-72E3CDDD325A}" srcOrd="0" destOrd="0" presId="urn:microsoft.com/office/officeart/2005/8/layout/vProcess5"/>
    <dgm:cxn modelId="{E8609CF6-B72B-459C-AA6B-9F6C552798D0}" type="presParOf" srcId="{CDC0D16C-8422-45E9-B715-FF71D7FA47E8}" destId="{EEF045B3-CE75-4BEC-97B7-9BD890971797}" srcOrd="0" destOrd="0" presId="urn:microsoft.com/office/officeart/2005/8/layout/vProcess5"/>
    <dgm:cxn modelId="{B1E82FE5-0A49-49CE-AE21-F53477149CB6}" type="presParOf" srcId="{CDC0D16C-8422-45E9-B715-FF71D7FA47E8}" destId="{88D895E8-E29A-491F-A73C-05651DAD4E43}" srcOrd="1" destOrd="0" presId="urn:microsoft.com/office/officeart/2005/8/layout/vProcess5"/>
    <dgm:cxn modelId="{6205002F-8029-4A87-936A-2CD07D31C32B}" type="presParOf" srcId="{CDC0D16C-8422-45E9-B715-FF71D7FA47E8}" destId="{1B2D5A52-0A23-4833-B3B5-5373894B4F63}" srcOrd="2" destOrd="0" presId="urn:microsoft.com/office/officeart/2005/8/layout/vProcess5"/>
    <dgm:cxn modelId="{A35E8ABC-7C90-40FB-AD05-31194CB09AC3}" type="presParOf" srcId="{CDC0D16C-8422-45E9-B715-FF71D7FA47E8}" destId="{788CE99A-D5DD-4D45-8DE7-519D754ABC14}" srcOrd="3" destOrd="0" presId="urn:microsoft.com/office/officeart/2005/8/layout/vProcess5"/>
    <dgm:cxn modelId="{BEC48C1C-4232-4718-AB24-6B838DAA5AAE}" type="presParOf" srcId="{CDC0D16C-8422-45E9-B715-FF71D7FA47E8}" destId="{DC25D670-C3DE-45A5-BA0F-82576FE7F0B3}" srcOrd="4" destOrd="0" presId="urn:microsoft.com/office/officeart/2005/8/layout/vProcess5"/>
    <dgm:cxn modelId="{6BEB33CA-D10C-4732-98E4-5546A9903B8D}" type="presParOf" srcId="{CDC0D16C-8422-45E9-B715-FF71D7FA47E8}" destId="{8B1E81DE-CE63-4E5F-ACEA-AEE745FFA427}" srcOrd="5" destOrd="0" presId="urn:microsoft.com/office/officeart/2005/8/layout/vProcess5"/>
    <dgm:cxn modelId="{8DA2A733-E477-43DB-9668-B75C00904229}" type="presParOf" srcId="{CDC0D16C-8422-45E9-B715-FF71D7FA47E8}" destId="{EBDB7478-BABE-4CDF-B81F-72E3CDDD325A}" srcOrd="6" destOrd="0" presId="urn:microsoft.com/office/officeart/2005/8/layout/vProcess5"/>
    <dgm:cxn modelId="{9B2E8BE5-9D5D-4E28-8528-BF0A25E6DFF5}" type="presParOf" srcId="{CDC0D16C-8422-45E9-B715-FF71D7FA47E8}" destId="{31DDFA08-87B7-4249-8F58-D3FA545B0361}" srcOrd="7" destOrd="0" presId="urn:microsoft.com/office/officeart/2005/8/layout/vProcess5"/>
    <dgm:cxn modelId="{CCD312CD-1110-472C-9881-196BFA962E89}" type="presParOf" srcId="{CDC0D16C-8422-45E9-B715-FF71D7FA47E8}" destId="{D34CF2DE-47BE-4229-951B-9CF365AB382A}" srcOrd="8" destOrd="0" presId="urn:microsoft.com/office/officeart/2005/8/layout/vProcess5"/>
    <dgm:cxn modelId="{E063817A-634E-4299-A32B-1E6C7E81ACA6}" type="presParOf" srcId="{CDC0D16C-8422-45E9-B715-FF71D7FA47E8}" destId="{4B86A030-C3BC-40AE-ABA9-7B858240C3B5}" srcOrd="9" destOrd="0" presId="urn:microsoft.com/office/officeart/2005/8/layout/vProcess5"/>
    <dgm:cxn modelId="{067AF908-1A50-41B5-B3DF-46A500B68E12}" type="presParOf" srcId="{CDC0D16C-8422-45E9-B715-FF71D7FA47E8}" destId="{83EA691F-8AA2-426E-B522-A29BCB66F600}" srcOrd="10" destOrd="0" presId="urn:microsoft.com/office/officeart/2005/8/layout/vProcess5"/>
    <dgm:cxn modelId="{7A2E3BC1-9B65-4095-8BCE-2C7CF68367D9}" type="presParOf" srcId="{CDC0D16C-8422-45E9-B715-FF71D7FA47E8}" destId="{DEDA0B58-A8BF-4F29-A4CB-0F46530DAAF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E8CD57-033C-4DF5-8308-7EC2DDC316A0}" type="doc">
      <dgm:prSet loTypeId="urn:microsoft.com/office/officeart/2005/8/layout/hProcess9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E2329319-9313-4A44-B256-8F0D2667F55F}">
      <dgm:prSet phldrT="[Texto]" custT="1"/>
      <dgm:spPr/>
      <dgm:t>
        <a:bodyPr/>
        <a:lstStyle/>
        <a:p>
          <a:r>
            <a:rPr lang="es-ES" sz="1600" u="none" dirty="0" smtClean="0"/>
            <a:t>Propuesta de mejora en la gestión de rehabilitación de los centros carcelarios</a:t>
          </a:r>
          <a:endParaRPr lang="es-EC" sz="1600" u="none" dirty="0">
            <a:latin typeface="+mj-lt"/>
          </a:endParaRPr>
        </a:p>
      </dgm:t>
    </dgm:pt>
    <dgm:pt modelId="{5837CD25-D875-462A-96F8-8F67B551D4F5}" type="parTrans" cxnId="{DA15463C-C9BB-4929-B596-FB6108D48918}">
      <dgm:prSet/>
      <dgm:spPr/>
      <dgm:t>
        <a:bodyPr/>
        <a:lstStyle/>
        <a:p>
          <a:endParaRPr lang="es-EC" sz="1600" u="none" dirty="0">
            <a:latin typeface="+mj-lt"/>
          </a:endParaRPr>
        </a:p>
      </dgm:t>
    </dgm:pt>
    <dgm:pt modelId="{C618B391-F437-4360-BCC5-5A14CBC81CB0}" type="sibTrans" cxnId="{DA15463C-C9BB-4929-B596-FB6108D48918}">
      <dgm:prSet custT="1"/>
      <dgm:spPr/>
      <dgm:t>
        <a:bodyPr/>
        <a:lstStyle/>
        <a:p>
          <a:endParaRPr lang="es-EC" sz="1600" u="none" dirty="0">
            <a:latin typeface="+mj-lt"/>
          </a:endParaRPr>
        </a:p>
      </dgm:t>
    </dgm:pt>
    <dgm:pt modelId="{EF99146F-8839-4760-A34F-97AC5ED70817}">
      <dgm:prSet phldrT="[Texto]" custT="1"/>
      <dgm:spPr/>
      <dgm:t>
        <a:bodyPr/>
        <a:lstStyle/>
        <a:p>
          <a:r>
            <a:rPr lang="es-ES" sz="1600" u="none" dirty="0" smtClean="0"/>
            <a:t>Capacitación técnica y profesional de los PPL, con soporte a la reinserción laboral</a:t>
          </a:r>
          <a:endParaRPr lang="es-EC" sz="1600" u="none" dirty="0">
            <a:latin typeface="+mj-lt"/>
          </a:endParaRPr>
        </a:p>
      </dgm:t>
    </dgm:pt>
    <dgm:pt modelId="{AEB498DB-CE4B-400A-9B8C-C3149E318FC3}" type="parTrans" cxnId="{461CE6B7-A294-4254-BCF9-D5B580E766B2}">
      <dgm:prSet/>
      <dgm:spPr/>
      <dgm:t>
        <a:bodyPr/>
        <a:lstStyle/>
        <a:p>
          <a:endParaRPr lang="es-EC" sz="1600" u="none"/>
        </a:p>
      </dgm:t>
    </dgm:pt>
    <dgm:pt modelId="{C7B4C42F-BC3C-46B5-9F41-1B5E641A9CB3}" type="sibTrans" cxnId="{461CE6B7-A294-4254-BCF9-D5B580E766B2}">
      <dgm:prSet/>
      <dgm:spPr/>
      <dgm:t>
        <a:bodyPr/>
        <a:lstStyle/>
        <a:p>
          <a:endParaRPr lang="es-EC" sz="1600" u="none"/>
        </a:p>
      </dgm:t>
    </dgm:pt>
    <dgm:pt modelId="{1A3A4145-D584-4D4E-9185-CCDD2F0E10D5}">
      <dgm:prSet phldrT="[Texto]" custT="1"/>
      <dgm:spPr/>
      <dgm:t>
        <a:bodyPr/>
        <a:lstStyle/>
        <a:p>
          <a:r>
            <a:rPr lang="es-ES" sz="1600" u="none" dirty="0" smtClean="0"/>
            <a:t>Orientación psicológica personal y familiar de los PPL</a:t>
          </a:r>
          <a:endParaRPr lang="es-EC" sz="1600" u="none" dirty="0">
            <a:latin typeface="+mj-lt"/>
          </a:endParaRPr>
        </a:p>
      </dgm:t>
    </dgm:pt>
    <dgm:pt modelId="{21A1B65B-3727-4B8B-986E-5A14EB7757CB}" type="parTrans" cxnId="{C65A0C11-E2F7-4381-AFE4-E80438881B35}">
      <dgm:prSet/>
      <dgm:spPr/>
      <dgm:t>
        <a:bodyPr/>
        <a:lstStyle/>
        <a:p>
          <a:endParaRPr lang="es-EC" sz="1600" u="none"/>
        </a:p>
      </dgm:t>
    </dgm:pt>
    <dgm:pt modelId="{DA2A892B-D998-47FC-9097-1A220D04435B}" type="sibTrans" cxnId="{C65A0C11-E2F7-4381-AFE4-E80438881B35}">
      <dgm:prSet/>
      <dgm:spPr/>
      <dgm:t>
        <a:bodyPr/>
        <a:lstStyle/>
        <a:p>
          <a:endParaRPr lang="es-EC" sz="1600" u="none"/>
        </a:p>
      </dgm:t>
    </dgm:pt>
    <dgm:pt modelId="{DCD1B0B3-6FF9-4AEF-846C-3062C5CE70A7}">
      <dgm:prSet phldrT="[Texto]" custT="1"/>
      <dgm:spPr/>
      <dgm:t>
        <a:bodyPr/>
        <a:lstStyle/>
        <a:p>
          <a:r>
            <a:rPr lang="es-ES" sz="1600" u="none" dirty="0" smtClean="0"/>
            <a:t>Concientización social para disminuir la discriminación a través de medios de comunicación y charlas</a:t>
          </a:r>
          <a:endParaRPr lang="es-EC" sz="1600" u="none" dirty="0">
            <a:latin typeface="+mj-lt"/>
          </a:endParaRPr>
        </a:p>
      </dgm:t>
    </dgm:pt>
    <dgm:pt modelId="{A0DB6E7F-E6BE-4912-8E33-08EB853283C4}" type="parTrans" cxnId="{84964762-2220-483C-B50B-9ACC289E0B06}">
      <dgm:prSet/>
      <dgm:spPr/>
      <dgm:t>
        <a:bodyPr/>
        <a:lstStyle/>
        <a:p>
          <a:endParaRPr lang="es-EC" sz="1600" u="none"/>
        </a:p>
      </dgm:t>
    </dgm:pt>
    <dgm:pt modelId="{0B7CBB6A-4C2A-4DBE-9A11-322B64F9E95B}" type="sibTrans" cxnId="{84964762-2220-483C-B50B-9ACC289E0B06}">
      <dgm:prSet/>
      <dgm:spPr/>
      <dgm:t>
        <a:bodyPr/>
        <a:lstStyle/>
        <a:p>
          <a:endParaRPr lang="es-EC" sz="1600" u="none"/>
        </a:p>
      </dgm:t>
    </dgm:pt>
    <dgm:pt modelId="{89020410-7240-421A-8CFB-3C1C4880893A}" type="pres">
      <dgm:prSet presAssocID="{3AE8CD57-033C-4DF5-8308-7EC2DDC316A0}" presName="CompostProcess" presStyleCnt="0">
        <dgm:presLayoutVars>
          <dgm:dir/>
          <dgm:resizeHandles val="exact"/>
        </dgm:presLayoutVars>
      </dgm:prSet>
      <dgm:spPr/>
    </dgm:pt>
    <dgm:pt modelId="{B2A40344-63CD-47E5-9973-59E68727DF36}" type="pres">
      <dgm:prSet presAssocID="{3AE8CD57-033C-4DF5-8308-7EC2DDC316A0}" presName="arrow" presStyleLbl="bgShp" presStyleIdx="0" presStyleCnt="1"/>
      <dgm:spPr/>
    </dgm:pt>
    <dgm:pt modelId="{6EF68808-8A6F-4676-A0A0-9CDFFD540579}" type="pres">
      <dgm:prSet presAssocID="{3AE8CD57-033C-4DF5-8308-7EC2DDC316A0}" presName="linearProcess" presStyleCnt="0"/>
      <dgm:spPr/>
    </dgm:pt>
    <dgm:pt modelId="{E469EC8A-4AA4-47C8-AF1A-6B880B237A4D}" type="pres">
      <dgm:prSet presAssocID="{E2329319-9313-4A44-B256-8F0D2667F55F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D6F823-3CF5-47CA-907E-4FF8F6FD5CC6}" type="pres">
      <dgm:prSet presAssocID="{C618B391-F437-4360-BCC5-5A14CBC81CB0}" presName="sibTrans" presStyleCnt="0"/>
      <dgm:spPr/>
    </dgm:pt>
    <dgm:pt modelId="{626DC19A-CDF4-49C4-947A-C5CC7FF235ED}" type="pres">
      <dgm:prSet presAssocID="{EF99146F-8839-4760-A34F-97AC5ED70817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321CEA-7096-4552-B894-69F361E741CF}" type="pres">
      <dgm:prSet presAssocID="{C7B4C42F-BC3C-46B5-9F41-1B5E641A9CB3}" presName="sibTrans" presStyleCnt="0"/>
      <dgm:spPr/>
    </dgm:pt>
    <dgm:pt modelId="{819C73E9-460E-42E2-823A-E556736F2F87}" type="pres">
      <dgm:prSet presAssocID="{1A3A4145-D584-4D4E-9185-CCDD2F0E10D5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13FC4B-F0F2-484B-B11E-4336FC781491}" type="pres">
      <dgm:prSet presAssocID="{DA2A892B-D998-47FC-9097-1A220D04435B}" presName="sibTrans" presStyleCnt="0"/>
      <dgm:spPr/>
    </dgm:pt>
    <dgm:pt modelId="{2AE8CD4E-1952-4AAA-ADD6-10D958D1AA7D}" type="pres">
      <dgm:prSet presAssocID="{DCD1B0B3-6FF9-4AEF-846C-3062C5CE70A7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61CE6B7-A294-4254-BCF9-D5B580E766B2}" srcId="{3AE8CD57-033C-4DF5-8308-7EC2DDC316A0}" destId="{EF99146F-8839-4760-A34F-97AC5ED70817}" srcOrd="1" destOrd="0" parTransId="{AEB498DB-CE4B-400A-9B8C-C3149E318FC3}" sibTransId="{C7B4C42F-BC3C-46B5-9F41-1B5E641A9CB3}"/>
    <dgm:cxn modelId="{84964762-2220-483C-B50B-9ACC289E0B06}" srcId="{3AE8CD57-033C-4DF5-8308-7EC2DDC316A0}" destId="{DCD1B0B3-6FF9-4AEF-846C-3062C5CE70A7}" srcOrd="3" destOrd="0" parTransId="{A0DB6E7F-E6BE-4912-8E33-08EB853283C4}" sibTransId="{0B7CBB6A-4C2A-4DBE-9A11-322B64F9E95B}"/>
    <dgm:cxn modelId="{CF4FCDC9-31C4-441C-9E0B-5B82431983D4}" type="presOf" srcId="{1A3A4145-D584-4D4E-9185-CCDD2F0E10D5}" destId="{819C73E9-460E-42E2-823A-E556736F2F87}" srcOrd="0" destOrd="0" presId="urn:microsoft.com/office/officeart/2005/8/layout/hProcess9"/>
    <dgm:cxn modelId="{C65A0C11-E2F7-4381-AFE4-E80438881B35}" srcId="{3AE8CD57-033C-4DF5-8308-7EC2DDC316A0}" destId="{1A3A4145-D584-4D4E-9185-CCDD2F0E10D5}" srcOrd="2" destOrd="0" parTransId="{21A1B65B-3727-4B8B-986E-5A14EB7757CB}" sibTransId="{DA2A892B-D998-47FC-9097-1A220D04435B}"/>
    <dgm:cxn modelId="{C5D30D80-2406-41EC-B40B-9D137CD0808E}" type="presOf" srcId="{E2329319-9313-4A44-B256-8F0D2667F55F}" destId="{E469EC8A-4AA4-47C8-AF1A-6B880B237A4D}" srcOrd="0" destOrd="0" presId="urn:microsoft.com/office/officeart/2005/8/layout/hProcess9"/>
    <dgm:cxn modelId="{1473C317-11EC-4E80-8692-CDC5CC71A21A}" type="presOf" srcId="{DCD1B0B3-6FF9-4AEF-846C-3062C5CE70A7}" destId="{2AE8CD4E-1952-4AAA-ADD6-10D958D1AA7D}" srcOrd="0" destOrd="0" presId="urn:microsoft.com/office/officeart/2005/8/layout/hProcess9"/>
    <dgm:cxn modelId="{DA15463C-C9BB-4929-B596-FB6108D48918}" srcId="{3AE8CD57-033C-4DF5-8308-7EC2DDC316A0}" destId="{E2329319-9313-4A44-B256-8F0D2667F55F}" srcOrd="0" destOrd="0" parTransId="{5837CD25-D875-462A-96F8-8F67B551D4F5}" sibTransId="{C618B391-F437-4360-BCC5-5A14CBC81CB0}"/>
    <dgm:cxn modelId="{DA22B058-1144-4547-A970-5DABB0AC2B52}" type="presOf" srcId="{EF99146F-8839-4760-A34F-97AC5ED70817}" destId="{626DC19A-CDF4-49C4-947A-C5CC7FF235ED}" srcOrd="0" destOrd="0" presId="urn:microsoft.com/office/officeart/2005/8/layout/hProcess9"/>
    <dgm:cxn modelId="{9803B8D4-1A35-4882-AB27-E89F434F83D0}" type="presOf" srcId="{3AE8CD57-033C-4DF5-8308-7EC2DDC316A0}" destId="{89020410-7240-421A-8CFB-3C1C4880893A}" srcOrd="0" destOrd="0" presId="urn:microsoft.com/office/officeart/2005/8/layout/hProcess9"/>
    <dgm:cxn modelId="{13DE143B-0C7F-45FD-BF3B-1F05DAE5DCEC}" type="presParOf" srcId="{89020410-7240-421A-8CFB-3C1C4880893A}" destId="{B2A40344-63CD-47E5-9973-59E68727DF36}" srcOrd="0" destOrd="0" presId="urn:microsoft.com/office/officeart/2005/8/layout/hProcess9"/>
    <dgm:cxn modelId="{6AE04C05-4081-46C2-A174-E6B53067B758}" type="presParOf" srcId="{89020410-7240-421A-8CFB-3C1C4880893A}" destId="{6EF68808-8A6F-4676-A0A0-9CDFFD540579}" srcOrd="1" destOrd="0" presId="urn:microsoft.com/office/officeart/2005/8/layout/hProcess9"/>
    <dgm:cxn modelId="{7F61B205-A915-4F8C-8526-343909F17F64}" type="presParOf" srcId="{6EF68808-8A6F-4676-A0A0-9CDFFD540579}" destId="{E469EC8A-4AA4-47C8-AF1A-6B880B237A4D}" srcOrd="0" destOrd="0" presId="urn:microsoft.com/office/officeart/2005/8/layout/hProcess9"/>
    <dgm:cxn modelId="{000F9832-12BE-4C69-8A12-599125639CB4}" type="presParOf" srcId="{6EF68808-8A6F-4676-A0A0-9CDFFD540579}" destId="{FAD6F823-3CF5-47CA-907E-4FF8F6FD5CC6}" srcOrd="1" destOrd="0" presId="urn:microsoft.com/office/officeart/2005/8/layout/hProcess9"/>
    <dgm:cxn modelId="{9FD55773-F2CD-4F24-8022-50175F320F0A}" type="presParOf" srcId="{6EF68808-8A6F-4676-A0A0-9CDFFD540579}" destId="{626DC19A-CDF4-49C4-947A-C5CC7FF235ED}" srcOrd="2" destOrd="0" presId="urn:microsoft.com/office/officeart/2005/8/layout/hProcess9"/>
    <dgm:cxn modelId="{27BF0A57-88C2-41FB-91DA-90DFA1741B40}" type="presParOf" srcId="{6EF68808-8A6F-4676-A0A0-9CDFFD540579}" destId="{61321CEA-7096-4552-B894-69F361E741CF}" srcOrd="3" destOrd="0" presId="urn:microsoft.com/office/officeart/2005/8/layout/hProcess9"/>
    <dgm:cxn modelId="{13E43917-5E39-41DF-AD1A-308116B97F42}" type="presParOf" srcId="{6EF68808-8A6F-4676-A0A0-9CDFFD540579}" destId="{819C73E9-460E-42E2-823A-E556736F2F87}" srcOrd="4" destOrd="0" presId="urn:microsoft.com/office/officeart/2005/8/layout/hProcess9"/>
    <dgm:cxn modelId="{B33AE317-798C-4417-9BD0-978EBFE66276}" type="presParOf" srcId="{6EF68808-8A6F-4676-A0A0-9CDFFD540579}" destId="{1B13FC4B-F0F2-484B-B11E-4336FC781491}" srcOrd="5" destOrd="0" presId="urn:microsoft.com/office/officeart/2005/8/layout/hProcess9"/>
    <dgm:cxn modelId="{B5736C16-BF29-40C0-B6A0-21664B220AA8}" type="presParOf" srcId="{6EF68808-8A6F-4676-A0A0-9CDFFD540579}" destId="{2AE8CD4E-1952-4AAA-ADD6-10D958D1AA7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037F54A-F3AE-47DE-914E-67780E13D5FC}" type="doc">
      <dgm:prSet loTypeId="urn:microsoft.com/office/officeart/2005/8/layout/process2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DE9DCB8A-1E7B-43DE-B4C8-5E520B001720}">
      <dgm:prSet phldrT="[Texto]" custT="1"/>
      <dgm:spPr/>
      <dgm:t>
        <a:bodyPr/>
        <a:lstStyle/>
        <a:p>
          <a:pPr algn="just"/>
          <a:r>
            <a:rPr lang="es-ES" sz="1600" dirty="0" smtClean="0">
              <a:latin typeface="+mn-lt"/>
            </a:rPr>
            <a:t>La rehabilitación social, es el proceso previo para alcanzar la reinserción social de las personas privadas de la libertad.</a:t>
          </a:r>
          <a:endParaRPr lang="es-EC" sz="1600" dirty="0"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175A1E6-E3D9-41F8-A62A-FCF96DDEED1D}" type="parTrans" cxnId="{53DD46D2-C83E-4B0F-839D-DE3398860CB5}">
      <dgm:prSet/>
      <dgm:spPr/>
      <dgm:t>
        <a:bodyPr/>
        <a:lstStyle/>
        <a:p>
          <a:pPr algn="just"/>
          <a:endParaRPr lang="es-EC" sz="1600" dirty="0">
            <a:solidFill>
              <a:schemeClr val="tx1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29255A7-A628-4D0F-87C3-5CB69F6C8681}" type="sibTrans" cxnId="{53DD46D2-C83E-4B0F-839D-DE3398860CB5}">
      <dgm:prSet custT="1"/>
      <dgm:spPr/>
      <dgm:t>
        <a:bodyPr/>
        <a:lstStyle/>
        <a:p>
          <a:pPr algn="just"/>
          <a:endParaRPr lang="es-EC" sz="1600" dirty="0">
            <a:solidFill>
              <a:schemeClr val="tx1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984AD2D-0125-4DDC-9661-74DCE004515F}">
      <dgm:prSet phldrT="[Texto]" custT="1"/>
      <dgm:spPr/>
      <dgm:t>
        <a:bodyPr/>
        <a:lstStyle/>
        <a:p>
          <a:pPr algn="just"/>
          <a:r>
            <a:rPr lang="es-ES" sz="1600" dirty="0" smtClean="0">
              <a:latin typeface="+mn-lt"/>
            </a:rPr>
            <a:t>Los centros de reclusión, generen acciones con el propósito de transformar la vida de las persona</a:t>
          </a:r>
          <a:endParaRPr lang="es-EC" sz="1600" dirty="0"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27444F2-8589-4D8C-B8DF-1E70F84D99F2}" type="parTrans" cxnId="{848AE7A6-E60A-4A1A-9EC6-7E82AC1AE4A7}">
      <dgm:prSet/>
      <dgm:spPr/>
      <dgm:t>
        <a:bodyPr/>
        <a:lstStyle/>
        <a:p>
          <a:endParaRPr lang="es-EC" dirty="0">
            <a:latin typeface="+mn-lt"/>
          </a:endParaRPr>
        </a:p>
      </dgm:t>
    </dgm:pt>
    <dgm:pt modelId="{AFCF32AC-4E69-4840-8CDD-1230CA75B8BC}" type="sibTrans" cxnId="{848AE7A6-E60A-4A1A-9EC6-7E82AC1AE4A7}">
      <dgm:prSet/>
      <dgm:spPr/>
      <dgm:t>
        <a:bodyPr/>
        <a:lstStyle/>
        <a:p>
          <a:endParaRPr lang="es-EC" dirty="0">
            <a:latin typeface="+mn-lt"/>
          </a:endParaRPr>
        </a:p>
      </dgm:t>
    </dgm:pt>
    <dgm:pt modelId="{19EE7205-BD5E-4E3A-BDD1-BB1F46358B87}">
      <dgm:prSet phldrT="[Texto]" custT="1"/>
      <dgm:spPr/>
      <dgm:t>
        <a:bodyPr/>
        <a:lstStyle/>
        <a:p>
          <a:pPr algn="just"/>
          <a:r>
            <a:rPr lang="es-ES" sz="1600" dirty="0" smtClean="0">
              <a:latin typeface="+mn-lt"/>
            </a:rPr>
            <a:t>No solo le compete al estado; sino también, a la participación de instituciones públicas y privadas, familiares y voluntarios </a:t>
          </a:r>
          <a:endParaRPr lang="es-EC" sz="1600" dirty="0"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A93A08B-7AAB-4965-AA9A-5E98B87F4CD7}" type="parTrans" cxnId="{00B09658-3F1B-4200-BB00-CA99C9EDAB29}">
      <dgm:prSet/>
      <dgm:spPr/>
      <dgm:t>
        <a:bodyPr/>
        <a:lstStyle/>
        <a:p>
          <a:endParaRPr lang="es-EC" dirty="0">
            <a:latin typeface="+mn-lt"/>
          </a:endParaRPr>
        </a:p>
      </dgm:t>
    </dgm:pt>
    <dgm:pt modelId="{991BA544-786A-49A4-9BCD-983F441AC359}" type="sibTrans" cxnId="{00B09658-3F1B-4200-BB00-CA99C9EDAB29}">
      <dgm:prSet/>
      <dgm:spPr/>
      <dgm:t>
        <a:bodyPr/>
        <a:lstStyle/>
        <a:p>
          <a:endParaRPr lang="es-EC" dirty="0">
            <a:latin typeface="+mn-lt"/>
          </a:endParaRPr>
        </a:p>
      </dgm:t>
    </dgm:pt>
    <dgm:pt modelId="{D9AB700A-3C57-4BB9-869B-6461B2A82733}" type="pres">
      <dgm:prSet presAssocID="{8037F54A-F3AE-47DE-914E-67780E13D5FC}" presName="linearFlow" presStyleCnt="0">
        <dgm:presLayoutVars>
          <dgm:resizeHandles val="exact"/>
        </dgm:presLayoutVars>
      </dgm:prSet>
      <dgm:spPr/>
    </dgm:pt>
    <dgm:pt modelId="{2E67C5F6-4B9C-4CD5-9FED-BD588CC465FB}" type="pres">
      <dgm:prSet presAssocID="{DE9DCB8A-1E7B-43DE-B4C8-5E520B00172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388B60-EBBA-4090-A95D-BDFACAEBF3AA}" type="pres">
      <dgm:prSet presAssocID="{029255A7-A628-4D0F-87C3-5CB69F6C8681}" presName="sibTrans" presStyleLbl="sibTrans2D1" presStyleIdx="0" presStyleCnt="2"/>
      <dgm:spPr/>
    </dgm:pt>
    <dgm:pt modelId="{D844E508-24B1-4349-8975-EFCD548C694B}" type="pres">
      <dgm:prSet presAssocID="{029255A7-A628-4D0F-87C3-5CB69F6C8681}" presName="connectorText" presStyleLbl="sibTrans2D1" presStyleIdx="0" presStyleCnt="2"/>
      <dgm:spPr/>
    </dgm:pt>
    <dgm:pt modelId="{C840134A-08E5-4404-925F-EEA7C5833F20}" type="pres">
      <dgm:prSet presAssocID="{6984AD2D-0125-4DDC-9661-74DCE004515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693DD6-C077-4630-BD98-91FC2D7CAA5C}" type="pres">
      <dgm:prSet presAssocID="{AFCF32AC-4E69-4840-8CDD-1230CA75B8BC}" presName="sibTrans" presStyleLbl="sibTrans2D1" presStyleIdx="1" presStyleCnt="2"/>
      <dgm:spPr/>
    </dgm:pt>
    <dgm:pt modelId="{57186ED4-D28B-4471-B54C-E09DF16147E0}" type="pres">
      <dgm:prSet presAssocID="{AFCF32AC-4E69-4840-8CDD-1230CA75B8BC}" presName="connectorText" presStyleLbl="sibTrans2D1" presStyleIdx="1" presStyleCnt="2"/>
      <dgm:spPr/>
    </dgm:pt>
    <dgm:pt modelId="{E794C3B9-7C14-423F-848D-04883D571735}" type="pres">
      <dgm:prSet presAssocID="{19EE7205-BD5E-4E3A-BDD1-BB1F46358B8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9DAAE92-3EDF-4BE3-8F52-B5D306F23F69}" type="presOf" srcId="{19EE7205-BD5E-4E3A-BDD1-BB1F46358B87}" destId="{E794C3B9-7C14-423F-848D-04883D571735}" srcOrd="0" destOrd="0" presId="urn:microsoft.com/office/officeart/2005/8/layout/process2"/>
    <dgm:cxn modelId="{00B09658-3F1B-4200-BB00-CA99C9EDAB29}" srcId="{8037F54A-F3AE-47DE-914E-67780E13D5FC}" destId="{19EE7205-BD5E-4E3A-BDD1-BB1F46358B87}" srcOrd="2" destOrd="0" parTransId="{CA93A08B-7AAB-4965-AA9A-5E98B87F4CD7}" sibTransId="{991BA544-786A-49A4-9BCD-983F441AC359}"/>
    <dgm:cxn modelId="{848AE7A6-E60A-4A1A-9EC6-7E82AC1AE4A7}" srcId="{8037F54A-F3AE-47DE-914E-67780E13D5FC}" destId="{6984AD2D-0125-4DDC-9661-74DCE004515F}" srcOrd="1" destOrd="0" parTransId="{627444F2-8589-4D8C-B8DF-1E70F84D99F2}" sibTransId="{AFCF32AC-4E69-4840-8CDD-1230CA75B8BC}"/>
    <dgm:cxn modelId="{53DD46D2-C83E-4B0F-839D-DE3398860CB5}" srcId="{8037F54A-F3AE-47DE-914E-67780E13D5FC}" destId="{DE9DCB8A-1E7B-43DE-B4C8-5E520B001720}" srcOrd="0" destOrd="0" parTransId="{B175A1E6-E3D9-41F8-A62A-FCF96DDEED1D}" sibTransId="{029255A7-A628-4D0F-87C3-5CB69F6C8681}"/>
    <dgm:cxn modelId="{D6CF1F8C-8454-4AC6-8B0A-D08F5EDE0C48}" type="presOf" srcId="{029255A7-A628-4D0F-87C3-5CB69F6C8681}" destId="{D844E508-24B1-4349-8975-EFCD548C694B}" srcOrd="1" destOrd="0" presId="urn:microsoft.com/office/officeart/2005/8/layout/process2"/>
    <dgm:cxn modelId="{4B253685-3CF0-4717-87BB-237A2B6AE619}" type="presOf" srcId="{8037F54A-F3AE-47DE-914E-67780E13D5FC}" destId="{D9AB700A-3C57-4BB9-869B-6461B2A82733}" srcOrd="0" destOrd="0" presId="urn:microsoft.com/office/officeart/2005/8/layout/process2"/>
    <dgm:cxn modelId="{619DC886-E8F8-4797-8CEB-0BA22D6CAAEE}" type="presOf" srcId="{AFCF32AC-4E69-4840-8CDD-1230CA75B8BC}" destId="{57186ED4-D28B-4471-B54C-E09DF16147E0}" srcOrd="1" destOrd="0" presId="urn:microsoft.com/office/officeart/2005/8/layout/process2"/>
    <dgm:cxn modelId="{7E5DB013-493D-4F0E-8AFE-99304D07CF0B}" type="presOf" srcId="{029255A7-A628-4D0F-87C3-5CB69F6C8681}" destId="{53388B60-EBBA-4090-A95D-BDFACAEBF3AA}" srcOrd="0" destOrd="0" presId="urn:microsoft.com/office/officeart/2005/8/layout/process2"/>
    <dgm:cxn modelId="{5E320B39-8E37-4D2E-9977-F73F8CC29DDF}" type="presOf" srcId="{DE9DCB8A-1E7B-43DE-B4C8-5E520B001720}" destId="{2E67C5F6-4B9C-4CD5-9FED-BD588CC465FB}" srcOrd="0" destOrd="0" presId="urn:microsoft.com/office/officeart/2005/8/layout/process2"/>
    <dgm:cxn modelId="{8EA4E71A-CB10-48F3-9F6C-0B78F1D9128E}" type="presOf" srcId="{6984AD2D-0125-4DDC-9661-74DCE004515F}" destId="{C840134A-08E5-4404-925F-EEA7C5833F20}" srcOrd="0" destOrd="0" presId="urn:microsoft.com/office/officeart/2005/8/layout/process2"/>
    <dgm:cxn modelId="{C4861198-618D-4E81-B870-5391ABE35BC3}" type="presOf" srcId="{AFCF32AC-4E69-4840-8CDD-1230CA75B8BC}" destId="{D3693DD6-C077-4630-BD98-91FC2D7CAA5C}" srcOrd="0" destOrd="0" presId="urn:microsoft.com/office/officeart/2005/8/layout/process2"/>
    <dgm:cxn modelId="{83CB8ECE-0567-4D4D-BDF4-AF572F7DD612}" type="presParOf" srcId="{D9AB700A-3C57-4BB9-869B-6461B2A82733}" destId="{2E67C5F6-4B9C-4CD5-9FED-BD588CC465FB}" srcOrd="0" destOrd="0" presId="urn:microsoft.com/office/officeart/2005/8/layout/process2"/>
    <dgm:cxn modelId="{AD061CF9-6AD6-4B23-85E3-47B8B8D1CD21}" type="presParOf" srcId="{D9AB700A-3C57-4BB9-869B-6461B2A82733}" destId="{53388B60-EBBA-4090-A95D-BDFACAEBF3AA}" srcOrd="1" destOrd="0" presId="urn:microsoft.com/office/officeart/2005/8/layout/process2"/>
    <dgm:cxn modelId="{6A8F698A-6CB2-4AA1-AB13-FE4688B73FF9}" type="presParOf" srcId="{53388B60-EBBA-4090-A95D-BDFACAEBF3AA}" destId="{D844E508-24B1-4349-8975-EFCD548C694B}" srcOrd="0" destOrd="0" presId="urn:microsoft.com/office/officeart/2005/8/layout/process2"/>
    <dgm:cxn modelId="{10790AE5-4493-4FD7-A78A-5FB0742BC9D5}" type="presParOf" srcId="{D9AB700A-3C57-4BB9-869B-6461B2A82733}" destId="{C840134A-08E5-4404-925F-EEA7C5833F20}" srcOrd="2" destOrd="0" presId="urn:microsoft.com/office/officeart/2005/8/layout/process2"/>
    <dgm:cxn modelId="{B407DAC9-81AF-4141-BA91-EB0320793F92}" type="presParOf" srcId="{D9AB700A-3C57-4BB9-869B-6461B2A82733}" destId="{D3693DD6-C077-4630-BD98-91FC2D7CAA5C}" srcOrd="3" destOrd="0" presId="urn:microsoft.com/office/officeart/2005/8/layout/process2"/>
    <dgm:cxn modelId="{0AECFE5A-F6F7-4F2B-9879-6E8A0EAD9501}" type="presParOf" srcId="{D3693DD6-C077-4630-BD98-91FC2D7CAA5C}" destId="{57186ED4-D28B-4471-B54C-E09DF16147E0}" srcOrd="0" destOrd="0" presId="urn:microsoft.com/office/officeart/2005/8/layout/process2"/>
    <dgm:cxn modelId="{0DBC2EF4-6B61-4D11-8E7C-E6514F8CDBE5}" type="presParOf" srcId="{D9AB700A-3C57-4BB9-869B-6461B2A82733}" destId="{E794C3B9-7C14-423F-848D-04883D57173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E8CD57-033C-4DF5-8308-7EC2DDC316A0}" type="doc">
      <dgm:prSet loTypeId="urn:microsoft.com/office/officeart/2005/8/layout/process5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E2329319-9313-4A44-B256-8F0D2667F55F}">
      <dgm:prSet phldrT="[Texto]" custT="1"/>
      <dgm:spPr/>
      <dgm:t>
        <a:bodyPr/>
        <a:lstStyle/>
        <a:p>
          <a:pPr algn="just"/>
          <a:r>
            <a:rPr lang="es-ES" sz="1600" dirty="0" smtClean="0">
              <a:latin typeface="+mj-lt"/>
            </a:rPr>
            <a:t>Los centros carcelarios en el ecuador son responsables de ejecutar proyectos rehabilitación y reinserción social </a:t>
          </a:r>
          <a:endParaRPr lang="es-EC" sz="1600" dirty="0">
            <a:latin typeface="+mj-lt"/>
          </a:endParaRPr>
        </a:p>
      </dgm:t>
    </dgm:pt>
    <dgm:pt modelId="{5837CD25-D875-462A-96F8-8F67B551D4F5}" type="parTrans" cxnId="{DA15463C-C9BB-4929-B596-FB6108D48918}">
      <dgm:prSet/>
      <dgm:spPr/>
      <dgm:t>
        <a:bodyPr/>
        <a:lstStyle/>
        <a:p>
          <a:pPr algn="just"/>
          <a:endParaRPr lang="es-EC" sz="1600" dirty="0">
            <a:latin typeface="+mj-lt"/>
          </a:endParaRPr>
        </a:p>
      </dgm:t>
    </dgm:pt>
    <dgm:pt modelId="{C618B391-F437-4360-BCC5-5A14CBC81CB0}" type="sibTrans" cxnId="{DA15463C-C9BB-4929-B596-FB6108D48918}">
      <dgm:prSet custT="1"/>
      <dgm:spPr/>
      <dgm:t>
        <a:bodyPr/>
        <a:lstStyle/>
        <a:p>
          <a:pPr algn="just"/>
          <a:endParaRPr lang="es-EC" sz="1600" dirty="0">
            <a:latin typeface="+mj-lt"/>
          </a:endParaRPr>
        </a:p>
      </dgm:t>
    </dgm:pt>
    <dgm:pt modelId="{CF7DB3FA-FB8C-4284-9D17-CA401DE0ECCC}">
      <dgm:prSet phldrT="[Texto]" custT="1"/>
      <dgm:spPr/>
      <dgm:t>
        <a:bodyPr/>
        <a:lstStyle/>
        <a:p>
          <a:pPr algn="just"/>
          <a:r>
            <a:rPr lang="es-ES" sz="1600" dirty="0" smtClean="0">
              <a:latin typeface="+mj-lt"/>
            </a:rPr>
            <a:t>En conjunto con el estado, instituciones públicas y privadas, familiares y voluntarios.</a:t>
          </a:r>
          <a:endParaRPr lang="es-EC" sz="1600" dirty="0">
            <a:latin typeface="+mj-lt"/>
          </a:endParaRPr>
        </a:p>
      </dgm:t>
    </dgm:pt>
    <dgm:pt modelId="{DFDE2EDF-00D8-420E-8614-6EC09931A023}" type="parTrans" cxnId="{61836979-10D6-4095-A3AF-B133FF1A4346}">
      <dgm:prSet/>
      <dgm:spPr/>
      <dgm:t>
        <a:bodyPr/>
        <a:lstStyle/>
        <a:p>
          <a:pPr algn="just"/>
          <a:endParaRPr lang="es-EC" dirty="0">
            <a:latin typeface="+mj-lt"/>
          </a:endParaRPr>
        </a:p>
      </dgm:t>
    </dgm:pt>
    <dgm:pt modelId="{57001166-42DF-43CF-ADD3-F01C7A79709D}" type="sibTrans" cxnId="{61836979-10D6-4095-A3AF-B133FF1A4346}">
      <dgm:prSet/>
      <dgm:spPr/>
      <dgm:t>
        <a:bodyPr/>
        <a:lstStyle/>
        <a:p>
          <a:pPr algn="just"/>
          <a:endParaRPr lang="es-EC" dirty="0">
            <a:latin typeface="+mj-lt"/>
          </a:endParaRPr>
        </a:p>
      </dgm:t>
    </dgm:pt>
    <dgm:pt modelId="{EE15FC10-E938-4A77-9951-453851665178}">
      <dgm:prSet phldrT="[Texto]" custT="1"/>
      <dgm:spPr/>
      <dgm:t>
        <a:bodyPr/>
        <a:lstStyle/>
        <a:p>
          <a:pPr algn="just"/>
          <a:r>
            <a:rPr lang="es-ES" sz="1600" dirty="0" smtClean="0">
              <a:latin typeface="+mj-lt"/>
            </a:rPr>
            <a:t>La propuesta de acciones, debe ir encaminada a respetar los derechos humanos de los internos</a:t>
          </a:r>
          <a:endParaRPr lang="es-EC" sz="1600" dirty="0">
            <a:latin typeface="+mj-lt"/>
          </a:endParaRPr>
        </a:p>
      </dgm:t>
    </dgm:pt>
    <dgm:pt modelId="{E7388C37-32DF-4FF0-AED0-5E4462C93CFE}" type="parTrans" cxnId="{8AAE56F1-8BFF-4978-BA8A-716AD904EBAA}">
      <dgm:prSet/>
      <dgm:spPr/>
      <dgm:t>
        <a:bodyPr/>
        <a:lstStyle/>
        <a:p>
          <a:pPr algn="just"/>
          <a:endParaRPr lang="es-EC" dirty="0">
            <a:latin typeface="+mj-lt"/>
          </a:endParaRPr>
        </a:p>
      </dgm:t>
    </dgm:pt>
    <dgm:pt modelId="{EF5A1C1D-0380-424D-A7CE-7BC482A5AC56}" type="sibTrans" cxnId="{8AAE56F1-8BFF-4978-BA8A-716AD904EBAA}">
      <dgm:prSet/>
      <dgm:spPr/>
      <dgm:t>
        <a:bodyPr/>
        <a:lstStyle/>
        <a:p>
          <a:pPr algn="just"/>
          <a:endParaRPr lang="es-EC" dirty="0">
            <a:latin typeface="+mj-lt"/>
          </a:endParaRPr>
        </a:p>
      </dgm:t>
    </dgm:pt>
    <dgm:pt modelId="{25E2D232-0238-44CB-BF01-CD8F3BAFA627}">
      <dgm:prSet phldrT="[Texto]" custT="1"/>
      <dgm:spPr/>
      <dgm:t>
        <a:bodyPr/>
        <a:lstStyle/>
        <a:p>
          <a:pPr algn="just"/>
          <a:r>
            <a:rPr lang="es-ES" sz="1600" dirty="0" smtClean="0">
              <a:latin typeface="+mj-lt"/>
            </a:rPr>
            <a:t>Ofreciéndoles los medios físicos, materiales, médicos/psicológicos, educativos, religiosos, profesionales, entre otros</a:t>
          </a:r>
          <a:endParaRPr lang="es-EC" sz="1600" dirty="0">
            <a:latin typeface="+mj-lt"/>
          </a:endParaRPr>
        </a:p>
      </dgm:t>
    </dgm:pt>
    <dgm:pt modelId="{4E0D7CFE-51C0-42F7-8AC2-82A013640712}" type="parTrans" cxnId="{36F07F92-907B-48DD-BC01-76413EC19345}">
      <dgm:prSet/>
      <dgm:spPr/>
      <dgm:t>
        <a:bodyPr/>
        <a:lstStyle/>
        <a:p>
          <a:pPr algn="just"/>
          <a:endParaRPr lang="es-EC" dirty="0">
            <a:latin typeface="+mj-lt"/>
          </a:endParaRPr>
        </a:p>
      </dgm:t>
    </dgm:pt>
    <dgm:pt modelId="{8CC7FB9C-80B9-44B1-9717-6DC1A03828E4}" type="sibTrans" cxnId="{36F07F92-907B-48DD-BC01-76413EC19345}">
      <dgm:prSet/>
      <dgm:spPr/>
      <dgm:t>
        <a:bodyPr/>
        <a:lstStyle/>
        <a:p>
          <a:pPr algn="just"/>
          <a:endParaRPr lang="es-EC" dirty="0">
            <a:latin typeface="+mj-lt"/>
          </a:endParaRPr>
        </a:p>
      </dgm:t>
    </dgm:pt>
    <dgm:pt modelId="{E488793F-BE0A-4638-93D0-5109D651E8C5}" type="pres">
      <dgm:prSet presAssocID="{3AE8CD57-033C-4DF5-8308-7EC2DDC316A0}" presName="diagram" presStyleCnt="0">
        <dgm:presLayoutVars>
          <dgm:dir/>
          <dgm:resizeHandles val="exact"/>
        </dgm:presLayoutVars>
      </dgm:prSet>
      <dgm:spPr/>
    </dgm:pt>
    <dgm:pt modelId="{67659C21-4867-42F6-B5FF-F91EB44F0186}" type="pres">
      <dgm:prSet presAssocID="{E2329319-9313-4A44-B256-8F0D2667F55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6B1ADB-5248-4754-971E-642D9BA3078F}" type="pres">
      <dgm:prSet presAssocID="{C618B391-F437-4360-BCC5-5A14CBC81CB0}" presName="sibTrans" presStyleLbl="sibTrans2D1" presStyleIdx="0" presStyleCnt="3"/>
      <dgm:spPr/>
    </dgm:pt>
    <dgm:pt modelId="{85E823B4-2790-4515-8643-C41B2AFA5D06}" type="pres">
      <dgm:prSet presAssocID="{C618B391-F437-4360-BCC5-5A14CBC81CB0}" presName="connectorText" presStyleLbl="sibTrans2D1" presStyleIdx="0" presStyleCnt="3"/>
      <dgm:spPr/>
    </dgm:pt>
    <dgm:pt modelId="{3EFFE1D9-2BCC-4667-A08F-45CBA2BCF1AE}" type="pres">
      <dgm:prSet presAssocID="{CF7DB3FA-FB8C-4284-9D17-CA401DE0ECC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1BFB73-9DB1-4C8E-A078-3E5E3B247158}" type="pres">
      <dgm:prSet presAssocID="{57001166-42DF-43CF-ADD3-F01C7A79709D}" presName="sibTrans" presStyleLbl="sibTrans2D1" presStyleIdx="1" presStyleCnt="3"/>
      <dgm:spPr/>
    </dgm:pt>
    <dgm:pt modelId="{DB46CF0A-0BE3-4DC7-B6FB-131C592C3DFD}" type="pres">
      <dgm:prSet presAssocID="{57001166-42DF-43CF-ADD3-F01C7A79709D}" presName="connectorText" presStyleLbl="sibTrans2D1" presStyleIdx="1" presStyleCnt="3"/>
      <dgm:spPr/>
    </dgm:pt>
    <dgm:pt modelId="{F4B97BF8-4A97-4D3F-A63F-536AAEFC897C}" type="pres">
      <dgm:prSet presAssocID="{EE15FC10-E938-4A77-9951-45385166517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3E67F9-6748-4AB9-BAB3-370D0BD3A46D}" type="pres">
      <dgm:prSet presAssocID="{EF5A1C1D-0380-424D-A7CE-7BC482A5AC56}" presName="sibTrans" presStyleLbl="sibTrans2D1" presStyleIdx="2" presStyleCnt="3"/>
      <dgm:spPr/>
    </dgm:pt>
    <dgm:pt modelId="{0C3BCFC1-76CF-4748-903F-7565A219FD8F}" type="pres">
      <dgm:prSet presAssocID="{EF5A1C1D-0380-424D-A7CE-7BC482A5AC56}" presName="connectorText" presStyleLbl="sibTrans2D1" presStyleIdx="2" presStyleCnt="3"/>
      <dgm:spPr/>
    </dgm:pt>
    <dgm:pt modelId="{E0A7DAA5-AC9B-4CF7-952F-F67DBC2F67C0}" type="pres">
      <dgm:prSet presAssocID="{25E2D232-0238-44CB-BF01-CD8F3BAFA62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322C666-B07D-4083-A39A-AF46FDCDB83A}" type="presOf" srcId="{C618B391-F437-4360-BCC5-5A14CBC81CB0}" destId="{396B1ADB-5248-4754-971E-642D9BA3078F}" srcOrd="0" destOrd="0" presId="urn:microsoft.com/office/officeart/2005/8/layout/process5"/>
    <dgm:cxn modelId="{36F07F92-907B-48DD-BC01-76413EC19345}" srcId="{3AE8CD57-033C-4DF5-8308-7EC2DDC316A0}" destId="{25E2D232-0238-44CB-BF01-CD8F3BAFA627}" srcOrd="3" destOrd="0" parTransId="{4E0D7CFE-51C0-42F7-8AC2-82A013640712}" sibTransId="{8CC7FB9C-80B9-44B1-9717-6DC1A03828E4}"/>
    <dgm:cxn modelId="{1798182E-C670-4C35-A046-80E15A125D99}" type="presOf" srcId="{3AE8CD57-033C-4DF5-8308-7EC2DDC316A0}" destId="{E488793F-BE0A-4638-93D0-5109D651E8C5}" srcOrd="0" destOrd="0" presId="urn:microsoft.com/office/officeart/2005/8/layout/process5"/>
    <dgm:cxn modelId="{7D45078E-B1D9-4B10-822A-7F5D702B903D}" type="presOf" srcId="{57001166-42DF-43CF-ADD3-F01C7A79709D}" destId="{DB46CF0A-0BE3-4DC7-B6FB-131C592C3DFD}" srcOrd="1" destOrd="0" presId="urn:microsoft.com/office/officeart/2005/8/layout/process5"/>
    <dgm:cxn modelId="{D67BEB7C-17B9-430C-935E-4AA1928DF65E}" type="presOf" srcId="{25E2D232-0238-44CB-BF01-CD8F3BAFA627}" destId="{E0A7DAA5-AC9B-4CF7-952F-F67DBC2F67C0}" srcOrd="0" destOrd="0" presId="urn:microsoft.com/office/officeart/2005/8/layout/process5"/>
    <dgm:cxn modelId="{5B496FA9-FE5D-4A4F-8ADC-827FBEF7E36B}" type="presOf" srcId="{57001166-42DF-43CF-ADD3-F01C7A79709D}" destId="{C41BFB73-9DB1-4C8E-A078-3E5E3B247158}" srcOrd="0" destOrd="0" presId="urn:microsoft.com/office/officeart/2005/8/layout/process5"/>
    <dgm:cxn modelId="{6A414E6C-CA8C-4537-AA00-666D02FB4BC5}" type="presOf" srcId="{C618B391-F437-4360-BCC5-5A14CBC81CB0}" destId="{85E823B4-2790-4515-8643-C41B2AFA5D06}" srcOrd="1" destOrd="0" presId="urn:microsoft.com/office/officeart/2005/8/layout/process5"/>
    <dgm:cxn modelId="{DA15463C-C9BB-4929-B596-FB6108D48918}" srcId="{3AE8CD57-033C-4DF5-8308-7EC2DDC316A0}" destId="{E2329319-9313-4A44-B256-8F0D2667F55F}" srcOrd="0" destOrd="0" parTransId="{5837CD25-D875-462A-96F8-8F67B551D4F5}" sibTransId="{C618B391-F437-4360-BCC5-5A14CBC81CB0}"/>
    <dgm:cxn modelId="{6EA20ED8-253C-40A9-8843-0875EE70187F}" type="presOf" srcId="{CF7DB3FA-FB8C-4284-9D17-CA401DE0ECCC}" destId="{3EFFE1D9-2BCC-4667-A08F-45CBA2BCF1AE}" srcOrd="0" destOrd="0" presId="urn:microsoft.com/office/officeart/2005/8/layout/process5"/>
    <dgm:cxn modelId="{D40B9632-6606-4D88-8A04-6BC8CBB79990}" type="presOf" srcId="{E2329319-9313-4A44-B256-8F0D2667F55F}" destId="{67659C21-4867-42F6-B5FF-F91EB44F0186}" srcOrd="0" destOrd="0" presId="urn:microsoft.com/office/officeart/2005/8/layout/process5"/>
    <dgm:cxn modelId="{C076C3EC-717C-425B-8FCB-01DD82595634}" type="presOf" srcId="{EE15FC10-E938-4A77-9951-453851665178}" destId="{F4B97BF8-4A97-4D3F-A63F-536AAEFC897C}" srcOrd="0" destOrd="0" presId="urn:microsoft.com/office/officeart/2005/8/layout/process5"/>
    <dgm:cxn modelId="{8AAE56F1-8BFF-4978-BA8A-716AD904EBAA}" srcId="{3AE8CD57-033C-4DF5-8308-7EC2DDC316A0}" destId="{EE15FC10-E938-4A77-9951-453851665178}" srcOrd="2" destOrd="0" parTransId="{E7388C37-32DF-4FF0-AED0-5E4462C93CFE}" sibTransId="{EF5A1C1D-0380-424D-A7CE-7BC482A5AC56}"/>
    <dgm:cxn modelId="{0AD588C3-87EC-4A94-979B-39064671EB00}" type="presOf" srcId="{EF5A1C1D-0380-424D-A7CE-7BC482A5AC56}" destId="{0C3BCFC1-76CF-4748-903F-7565A219FD8F}" srcOrd="1" destOrd="0" presId="urn:microsoft.com/office/officeart/2005/8/layout/process5"/>
    <dgm:cxn modelId="{61836979-10D6-4095-A3AF-B133FF1A4346}" srcId="{3AE8CD57-033C-4DF5-8308-7EC2DDC316A0}" destId="{CF7DB3FA-FB8C-4284-9D17-CA401DE0ECCC}" srcOrd="1" destOrd="0" parTransId="{DFDE2EDF-00D8-420E-8614-6EC09931A023}" sibTransId="{57001166-42DF-43CF-ADD3-F01C7A79709D}"/>
    <dgm:cxn modelId="{9854D375-AB5C-40C2-AD01-632D8BBE2CDC}" type="presOf" srcId="{EF5A1C1D-0380-424D-A7CE-7BC482A5AC56}" destId="{E93E67F9-6748-4AB9-BAB3-370D0BD3A46D}" srcOrd="0" destOrd="0" presId="urn:microsoft.com/office/officeart/2005/8/layout/process5"/>
    <dgm:cxn modelId="{0284DB77-AF45-4996-BB03-59E8CD8534E6}" type="presParOf" srcId="{E488793F-BE0A-4638-93D0-5109D651E8C5}" destId="{67659C21-4867-42F6-B5FF-F91EB44F0186}" srcOrd="0" destOrd="0" presId="urn:microsoft.com/office/officeart/2005/8/layout/process5"/>
    <dgm:cxn modelId="{C97FA121-6871-461C-A2BB-675586EDD4F4}" type="presParOf" srcId="{E488793F-BE0A-4638-93D0-5109D651E8C5}" destId="{396B1ADB-5248-4754-971E-642D9BA3078F}" srcOrd="1" destOrd="0" presId="urn:microsoft.com/office/officeart/2005/8/layout/process5"/>
    <dgm:cxn modelId="{347B0F38-EC0A-4063-BB53-F1EDACAA0540}" type="presParOf" srcId="{396B1ADB-5248-4754-971E-642D9BA3078F}" destId="{85E823B4-2790-4515-8643-C41B2AFA5D06}" srcOrd="0" destOrd="0" presId="urn:microsoft.com/office/officeart/2005/8/layout/process5"/>
    <dgm:cxn modelId="{E6152E87-DAC2-4D7F-BF16-200BA3210BB8}" type="presParOf" srcId="{E488793F-BE0A-4638-93D0-5109D651E8C5}" destId="{3EFFE1D9-2BCC-4667-A08F-45CBA2BCF1AE}" srcOrd="2" destOrd="0" presId="urn:microsoft.com/office/officeart/2005/8/layout/process5"/>
    <dgm:cxn modelId="{9D9D79F3-4215-4C81-B95C-D951D8811928}" type="presParOf" srcId="{E488793F-BE0A-4638-93D0-5109D651E8C5}" destId="{C41BFB73-9DB1-4C8E-A078-3E5E3B247158}" srcOrd="3" destOrd="0" presId="urn:microsoft.com/office/officeart/2005/8/layout/process5"/>
    <dgm:cxn modelId="{9114D003-15CC-4E7B-AC59-1D3B64850637}" type="presParOf" srcId="{C41BFB73-9DB1-4C8E-A078-3E5E3B247158}" destId="{DB46CF0A-0BE3-4DC7-B6FB-131C592C3DFD}" srcOrd="0" destOrd="0" presId="urn:microsoft.com/office/officeart/2005/8/layout/process5"/>
    <dgm:cxn modelId="{23718F16-E920-4B3C-9B78-995880C5F465}" type="presParOf" srcId="{E488793F-BE0A-4638-93D0-5109D651E8C5}" destId="{F4B97BF8-4A97-4D3F-A63F-536AAEFC897C}" srcOrd="4" destOrd="0" presId="urn:microsoft.com/office/officeart/2005/8/layout/process5"/>
    <dgm:cxn modelId="{68E16636-9F29-4FF8-9313-28386C15838B}" type="presParOf" srcId="{E488793F-BE0A-4638-93D0-5109D651E8C5}" destId="{E93E67F9-6748-4AB9-BAB3-370D0BD3A46D}" srcOrd="5" destOrd="0" presId="urn:microsoft.com/office/officeart/2005/8/layout/process5"/>
    <dgm:cxn modelId="{732230D7-D1E6-456A-9E9C-77836BB9FB47}" type="presParOf" srcId="{E93E67F9-6748-4AB9-BAB3-370D0BD3A46D}" destId="{0C3BCFC1-76CF-4748-903F-7565A219FD8F}" srcOrd="0" destOrd="0" presId="urn:microsoft.com/office/officeart/2005/8/layout/process5"/>
    <dgm:cxn modelId="{8DE43E97-CCA9-400C-B61F-074E8C55765D}" type="presParOf" srcId="{E488793F-BE0A-4638-93D0-5109D651E8C5}" destId="{E0A7DAA5-AC9B-4CF7-952F-F67DBC2F67C0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C5B40-B3F3-4341-9685-6AECD251F8B6}">
      <dsp:nvSpPr>
        <dsp:cNvPr id="0" name=""/>
        <dsp:cNvSpPr/>
      </dsp:nvSpPr>
      <dsp:spPr>
        <a:xfrm>
          <a:off x="0" y="1357788"/>
          <a:ext cx="8229600" cy="181038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14713C-8E80-4193-8BFD-5AE61B42E347}">
      <dsp:nvSpPr>
        <dsp:cNvPr id="0" name=""/>
        <dsp:cNvSpPr/>
      </dsp:nvSpPr>
      <dsp:spPr>
        <a:xfrm>
          <a:off x="90" y="0"/>
          <a:ext cx="3612906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168" tIns="455168" rIns="455168" bIns="455168" numCol="1" spcCol="1270" anchor="b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400" kern="1200"/>
        </a:p>
      </dsp:txBody>
      <dsp:txXfrm>
        <a:off x="90" y="0"/>
        <a:ext cx="3612906" cy="1810385"/>
      </dsp:txXfrm>
    </dsp:sp>
    <dsp:sp modelId="{5E59DC89-FB08-4948-BAAD-A78262E8F106}">
      <dsp:nvSpPr>
        <dsp:cNvPr id="0" name=""/>
        <dsp:cNvSpPr/>
      </dsp:nvSpPr>
      <dsp:spPr>
        <a:xfrm>
          <a:off x="1580245" y="203668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2CD90D-8B59-46D0-8504-782F09B40EF8}">
      <dsp:nvSpPr>
        <dsp:cNvPr id="0" name=""/>
        <dsp:cNvSpPr/>
      </dsp:nvSpPr>
      <dsp:spPr>
        <a:xfrm>
          <a:off x="3793642" y="2715577"/>
          <a:ext cx="3612906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168" tIns="455168" rIns="455168" bIns="455168" numCol="1" spcCol="1270" anchor="t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400" kern="1200"/>
        </a:p>
      </dsp:txBody>
      <dsp:txXfrm>
        <a:off x="3793642" y="2715577"/>
        <a:ext cx="3612906" cy="1810385"/>
      </dsp:txXfrm>
    </dsp:sp>
    <dsp:sp modelId="{0DC78B0E-9677-4CAB-B8A2-E7DBB77DC7F3}">
      <dsp:nvSpPr>
        <dsp:cNvPr id="0" name=""/>
        <dsp:cNvSpPr/>
      </dsp:nvSpPr>
      <dsp:spPr>
        <a:xfrm>
          <a:off x="5373797" y="2036683"/>
          <a:ext cx="452596" cy="452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7C5F6-4B9C-4CD5-9FED-BD588CC465FB}">
      <dsp:nvSpPr>
        <dsp:cNvPr id="0" name=""/>
        <dsp:cNvSpPr/>
      </dsp:nvSpPr>
      <dsp:spPr>
        <a:xfrm>
          <a:off x="1763070" y="0"/>
          <a:ext cx="2306506" cy="11521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Es necesario evocar al pasado para poder explicar posteriormente el presente. </a:t>
          </a:r>
          <a:endParaRPr lang="es-EC" sz="1600" kern="1200" dirty="0"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796815" y="33745"/>
        <a:ext cx="2239016" cy="1084638"/>
      </dsp:txXfrm>
    </dsp:sp>
    <dsp:sp modelId="{53388B60-EBBA-4090-A95D-BDFACAEBF3AA}">
      <dsp:nvSpPr>
        <dsp:cNvPr id="0" name=""/>
        <dsp:cNvSpPr/>
      </dsp:nvSpPr>
      <dsp:spPr>
        <a:xfrm rot="5400000">
          <a:off x="2700299" y="1180931"/>
          <a:ext cx="432048" cy="5184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solidFill>
              <a:schemeClr val="tx1"/>
            </a:solidFill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2760786" y="1224135"/>
        <a:ext cx="311075" cy="302434"/>
      </dsp:txXfrm>
    </dsp:sp>
    <dsp:sp modelId="{F4C06AC1-B1EF-4B5B-A002-8656FFB1D62B}">
      <dsp:nvSpPr>
        <dsp:cNvPr id="0" name=""/>
        <dsp:cNvSpPr/>
      </dsp:nvSpPr>
      <dsp:spPr>
        <a:xfrm>
          <a:off x="1763070" y="1728192"/>
          <a:ext cx="2306506" cy="11521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Con el paso del tiempo y desarrollo de la sociedad, se efectuaron cambios en el proceso de reclusión.</a:t>
          </a:r>
          <a:endParaRPr lang="es-EC" sz="1600" kern="1200" dirty="0"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796815" y="1761937"/>
        <a:ext cx="2239016" cy="1084638"/>
      </dsp:txXfrm>
    </dsp:sp>
    <dsp:sp modelId="{26EA71EF-4636-4644-80E3-6117FE720A91}">
      <dsp:nvSpPr>
        <dsp:cNvPr id="0" name=""/>
        <dsp:cNvSpPr/>
      </dsp:nvSpPr>
      <dsp:spPr>
        <a:xfrm rot="5400000">
          <a:off x="2700300" y="2909123"/>
          <a:ext cx="432047" cy="5184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solidFill>
              <a:schemeClr val="tx1"/>
            </a:solidFill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2760786" y="2952328"/>
        <a:ext cx="311075" cy="302433"/>
      </dsp:txXfrm>
    </dsp:sp>
    <dsp:sp modelId="{78C7E950-CFA6-4BE4-B7CA-CCA575B0C5CE}">
      <dsp:nvSpPr>
        <dsp:cNvPr id="0" name=""/>
        <dsp:cNvSpPr/>
      </dsp:nvSpPr>
      <dsp:spPr>
        <a:xfrm>
          <a:off x="1763070" y="3456384"/>
          <a:ext cx="2306506" cy="11521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Reconocerle sus derechos como seres humanos y por ende rehabilitarse socialmente</a:t>
          </a:r>
          <a:endParaRPr lang="es-EC" sz="1600" kern="1200" dirty="0"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796815" y="3490129"/>
        <a:ext cx="2239016" cy="10846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66674-E218-4549-A26B-FB1CFEADF506}">
      <dsp:nvSpPr>
        <dsp:cNvPr id="0" name=""/>
        <dsp:cNvSpPr/>
      </dsp:nvSpPr>
      <dsp:spPr>
        <a:xfrm>
          <a:off x="2476" y="789539"/>
          <a:ext cx="2484921" cy="2484921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6754" tIns="25400" rIns="136754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+mn-lt"/>
            </a:rPr>
            <a:t>1. Definición de reinserción social</a:t>
          </a:r>
          <a:endParaRPr lang="es-EC" sz="2000" b="1" kern="1200" dirty="0">
            <a:latin typeface="+mn-lt"/>
          </a:endParaRPr>
        </a:p>
      </dsp:txBody>
      <dsp:txXfrm>
        <a:off x="366384" y="1153447"/>
        <a:ext cx="1757105" cy="1757105"/>
      </dsp:txXfrm>
    </dsp:sp>
    <dsp:sp modelId="{E78BCFAF-02AF-48B9-8DAF-82FB1675BCDA}">
      <dsp:nvSpPr>
        <dsp:cNvPr id="0" name=""/>
        <dsp:cNvSpPr/>
      </dsp:nvSpPr>
      <dsp:spPr>
        <a:xfrm>
          <a:off x="1990413" y="789539"/>
          <a:ext cx="2484921" cy="2484921"/>
        </a:xfrm>
        <a:prstGeom prst="ellipse">
          <a:avLst/>
        </a:prstGeom>
        <a:solidFill>
          <a:schemeClr val="accent1">
            <a:shade val="80000"/>
            <a:alpha val="50000"/>
            <a:hueOff val="102082"/>
            <a:satOff val="-1464"/>
            <a:lumOff val="853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6754" tIns="25400" rIns="136754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+mn-lt"/>
            </a:rPr>
            <a:t>2. Redes y alianzas de trabajo</a:t>
          </a:r>
          <a:endParaRPr lang="es-EC" sz="2000" b="1" kern="1200" dirty="0">
            <a:latin typeface="+mn-lt"/>
          </a:endParaRPr>
        </a:p>
      </dsp:txBody>
      <dsp:txXfrm>
        <a:off x="2354321" y="1153447"/>
        <a:ext cx="1757105" cy="1757105"/>
      </dsp:txXfrm>
    </dsp:sp>
    <dsp:sp modelId="{16DFB86F-E3D9-4706-B1E3-CEEE811650FA}">
      <dsp:nvSpPr>
        <dsp:cNvPr id="0" name=""/>
        <dsp:cNvSpPr/>
      </dsp:nvSpPr>
      <dsp:spPr>
        <a:xfrm>
          <a:off x="3978350" y="789539"/>
          <a:ext cx="2484921" cy="2484921"/>
        </a:xfrm>
        <a:prstGeom prst="ellipse">
          <a:avLst/>
        </a:prstGeom>
        <a:solidFill>
          <a:schemeClr val="accent1">
            <a:shade val="80000"/>
            <a:alpha val="50000"/>
            <a:hueOff val="204164"/>
            <a:satOff val="-2928"/>
            <a:lumOff val="1707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6754" tIns="25400" rIns="136754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+mn-lt"/>
            </a:rPr>
            <a:t>3. Acciones de reinserción social en otros países</a:t>
          </a:r>
          <a:endParaRPr lang="es-EC" sz="2000" b="1" kern="1200" dirty="0">
            <a:latin typeface="+mn-lt"/>
          </a:endParaRPr>
        </a:p>
      </dsp:txBody>
      <dsp:txXfrm>
        <a:off x="4342258" y="1153447"/>
        <a:ext cx="1757105" cy="1757105"/>
      </dsp:txXfrm>
    </dsp:sp>
    <dsp:sp modelId="{BE7DF83D-0454-4AC8-8903-A41C80DA2E69}">
      <dsp:nvSpPr>
        <dsp:cNvPr id="0" name=""/>
        <dsp:cNvSpPr/>
      </dsp:nvSpPr>
      <dsp:spPr>
        <a:xfrm>
          <a:off x="5966287" y="789539"/>
          <a:ext cx="2484921" cy="2484921"/>
        </a:xfrm>
        <a:prstGeom prst="ellipse">
          <a:avLst/>
        </a:prstGeom>
        <a:solidFill>
          <a:schemeClr val="accent1">
            <a:shade val="80000"/>
            <a:alpha val="50000"/>
            <a:hueOff val="306246"/>
            <a:satOff val="-4392"/>
            <a:lumOff val="256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6754" tIns="25400" rIns="136754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+mn-lt"/>
            </a:rPr>
            <a:t>4. Acciones de reinserción social en el Ecuador</a:t>
          </a:r>
          <a:endParaRPr lang="es-EC" sz="2000" b="1" kern="1200" dirty="0">
            <a:latin typeface="+mn-lt"/>
          </a:endParaRPr>
        </a:p>
      </dsp:txBody>
      <dsp:txXfrm>
        <a:off x="6330195" y="1153447"/>
        <a:ext cx="1757105" cy="17571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48E9A-F72B-4A7B-A71C-B39FD77AF506}">
      <dsp:nvSpPr>
        <dsp:cNvPr id="0" name=""/>
        <dsp:cNvSpPr/>
      </dsp:nvSpPr>
      <dsp:spPr>
        <a:xfrm>
          <a:off x="2335263" y="1018968"/>
          <a:ext cx="5055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50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/>
        </a:p>
      </dsp:txBody>
      <dsp:txXfrm>
        <a:off x="2574611" y="1062007"/>
        <a:ext cx="26805" cy="5361"/>
      </dsp:txXfrm>
    </dsp:sp>
    <dsp:sp modelId="{CFC33850-BD09-46AF-A91A-44188C2DB1C8}">
      <dsp:nvSpPr>
        <dsp:cNvPr id="0" name=""/>
        <dsp:cNvSpPr/>
      </dsp:nvSpPr>
      <dsp:spPr>
        <a:xfrm>
          <a:off x="6191" y="365426"/>
          <a:ext cx="2330871" cy="13985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Proceso de un conjunto de métodos que se pondrá en práctica a los internos</a:t>
          </a:r>
          <a:endParaRPr lang="es-EC" sz="1600" kern="1200" dirty="0"/>
        </a:p>
      </dsp:txBody>
      <dsp:txXfrm>
        <a:off x="6191" y="365426"/>
        <a:ext cx="2330871" cy="1398523"/>
      </dsp:txXfrm>
    </dsp:sp>
    <dsp:sp modelId="{0CBDADBC-7C80-4584-9436-932EB45E464E}">
      <dsp:nvSpPr>
        <dsp:cNvPr id="0" name=""/>
        <dsp:cNvSpPr/>
      </dsp:nvSpPr>
      <dsp:spPr>
        <a:xfrm>
          <a:off x="5202235" y="1018968"/>
          <a:ext cx="5055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50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/>
        </a:p>
      </dsp:txBody>
      <dsp:txXfrm>
        <a:off x="5441583" y="1062007"/>
        <a:ext cx="26805" cy="5361"/>
      </dsp:txXfrm>
    </dsp:sp>
    <dsp:sp modelId="{0C558301-79BB-4338-85B0-60B3A2FE9790}">
      <dsp:nvSpPr>
        <dsp:cNvPr id="0" name=""/>
        <dsp:cNvSpPr/>
      </dsp:nvSpPr>
      <dsp:spPr>
        <a:xfrm>
          <a:off x="2873164" y="365426"/>
          <a:ext cx="2330871" cy="13985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Por que se los considera que se encuentra mal emocionalmente o psicológicamente </a:t>
          </a:r>
          <a:endParaRPr lang="es-EC" sz="1600" kern="1200" dirty="0"/>
        </a:p>
      </dsp:txBody>
      <dsp:txXfrm>
        <a:off x="2873164" y="365426"/>
        <a:ext cx="2330871" cy="1398523"/>
      </dsp:txXfrm>
    </dsp:sp>
    <dsp:sp modelId="{C8987CBC-AD65-4712-8975-30E9F82F3803}">
      <dsp:nvSpPr>
        <dsp:cNvPr id="0" name=""/>
        <dsp:cNvSpPr/>
      </dsp:nvSpPr>
      <dsp:spPr>
        <a:xfrm>
          <a:off x="1171627" y="1762149"/>
          <a:ext cx="5733944" cy="505500"/>
        </a:xfrm>
        <a:custGeom>
          <a:avLst/>
          <a:gdLst/>
          <a:ahLst/>
          <a:cxnLst/>
          <a:rect l="0" t="0" r="0" b="0"/>
          <a:pathLst>
            <a:path>
              <a:moveTo>
                <a:pt x="5733944" y="0"/>
              </a:moveTo>
              <a:lnTo>
                <a:pt x="5733944" y="269850"/>
              </a:lnTo>
              <a:lnTo>
                <a:pt x="0" y="269850"/>
              </a:lnTo>
              <a:lnTo>
                <a:pt x="0" y="50550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/>
        </a:p>
      </dsp:txBody>
      <dsp:txXfrm>
        <a:off x="3894626" y="2012219"/>
        <a:ext cx="287947" cy="5361"/>
      </dsp:txXfrm>
    </dsp:sp>
    <dsp:sp modelId="{6AEA1ED0-D34D-416D-BF1C-4A016E5EA274}">
      <dsp:nvSpPr>
        <dsp:cNvPr id="0" name=""/>
        <dsp:cNvSpPr/>
      </dsp:nvSpPr>
      <dsp:spPr>
        <a:xfrm>
          <a:off x="5740136" y="365426"/>
          <a:ext cx="2330871" cy="13985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Necesita un tratamiento que les ayude a rehabilitarse</a:t>
          </a:r>
          <a:endParaRPr lang="es-EC" sz="1600" kern="1200" dirty="0"/>
        </a:p>
      </dsp:txBody>
      <dsp:txXfrm>
        <a:off x="5740136" y="365426"/>
        <a:ext cx="2330871" cy="1398523"/>
      </dsp:txXfrm>
    </dsp:sp>
    <dsp:sp modelId="{E7F1CEB1-7589-4A6A-A1E1-731E6A21ADF4}">
      <dsp:nvSpPr>
        <dsp:cNvPr id="0" name=""/>
        <dsp:cNvSpPr/>
      </dsp:nvSpPr>
      <dsp:spPr>
        <a:xfrm>
          <a:off x="2335263" y="2953591"/>
          <a:ext cx="5055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50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/>
        </a:p>
      </dsp:txBody>
      <dsp:txXfrm>
        <a:off x="2574611" y="2996631"/>
        <a:ext cx="26805" cy="5361"/>
      </dsp:txXfrm>
    </dsp:sp>
    <dsp:sp modelId="{F73DD045-E35A-4E8B-9EB2-4758CB704CBC}">
      <dsp:nvSpPr>
        <dsp:cNvPr id="0" name=""/>
        <dsp:cNvSpPr/>
      </dsp:nvSpPr>
      <dsp:spPr>
        <a:xfrm>
          <a:off x="6191" y="2300050"/>
          <a:ext cx="2330871" cy="13985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Mientras se encuentre privado de libertad, el Estado será responsable de efectuar acciones, </a:t>
          </a:r>
          <a:endParaRPr lang="es-EC" sz="1600" kern="1200" dirty="0"/>
        </a:p>
      </dsp:txBody>
      <dsp:txXfrm>
        <a:off x="6191" y="2300050"/>
        <a:ext cx="2330871" cy="1398523"/>
      </dsp:txXfrm>
    </dsp:sp>
    <dsp:sp modelId="{8F4D5F3E-211D-469C-B758-D5C5D8DF3D25}">
      <dsp:nvSpPr>
        <dsp:cNvPr id="0" name=""/>
        <dsp:cNvSpPr/>
      </dsp:nvSpPr>
      <dsp:spPr>
        <a:xfrm>
          <a:off x="2873164" y="2300050"/>
          <a:ext cx="2330871" cy="13985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Las personas recluidas se recuperen física, emocional e intelectualmente.</a:t>
          </a:r>
          <a:endParaRPr lang="es-EC" sz="1600" kern="1200" dirty="0"/>
        </a:p>
      </dsp:txBody>
      <dsp:txXfrm>
        <a:off x="2873164" y="2300050"/>
        <a:ext cx="2330871" cy="13985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59C21-4867-42F6-B5FF-F91EB44F0186}">
      <dsp:nvSpPr>
        <dsp:cNvPr id="0" name=""/>
        <dsp:cNvSpPr/>
      </dsp:nvSpPr>
      <dsp:spPr>
        <a:xfrm>
          <a:off x="239083" y="1310"/>
          <a:ext cx="2065552" cy="12393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Proceso de un conjunto de métodos que se pondrá en práctica a los internos</a:t>
          </a:r>
          <a:endParaRPr lang="es-EC" sz="1600" kern="1200" dirty="0"/>
        </a:p>
      </dsp:txBody>
      <dsp:txXfrm>
        <a:off x="275382" y="37609"/>
        <a:ext cx="1992954" cy="1166733"/>
      </dsp:txXfrm>
    </dsp:sp>
    <dsp:sp modelId="{396B1ADB-5248-4754-971E-642D9BA3078F}">
      <dsp:nvSpPr>
        <dsp:cNvPr id="0" name=""/>
        <dsp:cNvSpPr/>
      </dsp:nvSpPr>
      <dsp:spPr>
        <a:xfrm>
          <a:off x="2486405" y="364848"/>
          <a:ext cx="437897" cy="512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/>
        </a:p>
      </dsp:txBody>
      <dsp:txXfrm>
        <a:off x="2486405" y="467299"/>
        <a:ext cx="306528" cy="307355"/>
      </dsp:txXfrm>
    </dsp:sp>
    <dsp:sp modelId="{0ED5029A-5EF2-49D6-A6B7-4AC213211BDE}">
      <dsp:nvSpPr>
        <dsp:cNvPr id="0" name=""/>
        <dsp:cNvSpPr/>
      </dsp:nvSpPr>
      <dsp:spPr>
        <a:xfrm>
          <a:off x="3130857" y="1310"/>
          <a:ext cx="2065552" cy="12393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Por que se los considera que se encuentra mal emocionalmente o psicológicamente </a:t>
          </a:r>
          <a:endParaRPr lang="es-EC" sz="1600" kern="1200" dirty="0"/>
        </a:p>
      </dsp:txBody>
      <dsp:txXfrm>
        <a:off x="3167156" y="37609"/>
        <a:ext cx="1992954" cy="1166733"/>
      </dsp:txXfrm>
    </dsp:sp>
    <dsp:sp modelId="{65AE6414-200F-4B55-BA4C-7ADED7343F0E}">
      <dsp:nvSpPr>
        <dsp:cNvPr id="0" name=""/>
        <dsp:cNvSpPr/>
      </dsp:nvSpPr>
      <dsp:spPr>
        <a:xfrm>
          <a:off x="5378179" y="364848"/>
          <a:ext cx="437897" cy="512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/>
        </a:p>
      </dsp:txBody>
      <dsp:txXfrm>
        <a:off x="5378179" y="467299"/>
        <a:ext cx="306528" cy="307355"/>
      </dsp:txXfrm>
    </dsp:sp>
    <dsp:sp modelId="{57CE608A-674D-4E91-904A-720F7B1A1D8B}">
      <dsp:nvSpPr>
        <dsp:cNvPr id="0" name=""/>
        <dsp:cNvSpPr/>
      </dsp:nvSpPr>
      <dsp:spPr>
        <a:xfrm>
          <a:off x="6022631" y="1310"/>
          <a:ext cx="2065552" cy="12393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Necesita un tratamiento que les ayude a rehabilitarse</a:t>
          </a:r>
          <a:endParaRPr lang="es-EC" sz="1600" kern="1200" dirty="0"/>
        </a:p>
      </dsp:txBody>
      <dsp:txXfrm>
        <a:off x="6058930" y="37609"/>
        <a:ext cx="1992954" cy="1166733"/>
      </dsp:txXfrm>
    </dsp:sp>
    <dsp:sp modelId="{3509080B-CD42-45B3-9AAD-6A4C1B1D6B72}">
      <dsp:nvSpPr>
        <dsp:cNvPr id="0" name=""/>
        <dsp:cNvSpPr/>
      </dsp:nvSpPr>
      <dsp:spPr>
        <a:xfrm rot="5400000">
          <a:off x="6836459" y="1385231"/>
          <a:ext cx="437897" cy="512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/>
        </a:p>
      </dsp:txBody>
      <dsp:txXfrm rot="-5400000">
        <a:off x="6901731" y="1422411"/>
        <a:ext cx="307355" cy="306528"/>
      </dsp:txXfrm>
    </dsp:sp>
    <dsp:sp modelId="{A55A6533-36FD-4671-BC18-C1F391832B05}">
      <dsp:nvSpPr>
        <dsp:cNvPr id="0" name=""/>
        <dsp:cNvSpPr/>
      </dsp:nvSpPr>
      <dsp:spPr>
        <a:xfrm>
          <a:off x="6022631" y="2066863"/>
          <a:ext cx="2065552" cy="12393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Mientras se encuentre privado de libertad, el Estado será responsable de efectuar acciones, </a:t>
          </a:r>
          <a:endParaRPr lang="es-EC" sz="1600" kern="1200" dirty="0"/>
        </a:p>
      </dsp:txBody>
      <dsp:txXfrm>
        <a:off x="6058930" y="2103162"/>
        <a:ext cx="1992954" cy="1166733"/>
      </dsp:txXfrm>
    </dsp:sp>
    <dsp:sp modelId="{2952E343-6319-4A5F-95B2-6C63CCB82EEC}">
      <dsp:nvSpPr>
        <dsp:cNvPr id="0" name=""/>
        <dsp:cNvSpPr/>
      </dsp:nvSpPr>
      <dsp:spPr>
        <a:xfrm rot="10800000">
          <a:off x="5402965" y="2430400"/>
          <a:ext cx="437897" cy="512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/>
        </a:p>
      </dsp:txBody>
      <dsp:txXfrm rot="10800000">
        <a:off x="5534334" y="2532851"/>
        <a:ext cx="306528" cy="307355"/>
      </dsp:txXfrm>
    </dsp:sp>
    <dsp:sp modelId="{EE61A74B-48AF-4C00-90BA-ED475D1D1023}">
      <dsp:nvSpPr>
        <dsp:cNvPr id="0" name=""/>
        <dsp:cNvSpPr/>
      </dsp:nvSpPr>
      <dsp:spPr>
        <a:xfrm>
          <a:off x="3130857" y="2066863"/>
          <a:ext cx="2065552" cy="12393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Las personas recluidas se recuperen física, emocional e intelectualmente.</a:t>
          </a:r>
          <a:endParaRPr lang="es-EC" sz="1600" kern="1200" dirty="0"/>
        </a:p>
      </dsp:txBody>
      <dsp:txXfrm>
        <a:off x="3167156" y="2103162"/>
        <a:ext cx="1992954" cy="11667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895E8-E29A-491F-A73C-05651DAD4E43}">
      <dsp:nvSpPr>
        <dsp:cNvPr id="0" name=""/>
        <dsp:cNvSpPr/>
      </dsp:nvSpPr>
      <dsp:spPr>
        <a:xfrm>
          <a:off x="0" y="0"/>
          <a:ext cx="5847049" cy="9821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+mj-lt"/>
            </a:rPr>
            <a:t>Programas religiosos pertenecientes a la iglesia católica y evangélica</a:t>
          </a:r>
          <a:endParaRPr lang="es-EC" sz="1600" kern="1200" dirty="0">
            <a:latin typeface="+mj-lt"/>
          </a:endParaRPr>
        </a:p>
      </dsp:txBody>
      <dsp:txXfrm>
        <a:off x="28767" y="28767"/>
        <a:ext cx="4704196" cy="924655"/>
      </dsp:txXfrm>
    </dsp:sp>
    <dsp:sp modelId="{1B2D5A52-0A23-4833-B3B5-5373894B4F63}">
      <dsp:nvSpPr>
        <dsp:cNvPr id="0" name=""/>
        <dsp:cNvSpPr/>
      </dsp:nvSpPr>
      <dsp:spPr>
        <a:xfrm>
          <a:off x="489690" y="1160768"/>
          <a:ext cx="5847049" cy="9821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+mj-lt"/>
            </a:rPr>
            <a:t>Brasil existe una iniciativa denominada APAC</a:t>
          </a:r>
          <a:endParaRPr lang="es-EC" sz="1600" kern="1200" dirty="0">
            <a:latin typeface="+mj-lt"/>
          </a:endParaRPr>
        </a:p>
      </dsp:txBody>
      <dsp:txXfrm>
        <a:off x="518457" y="1189535"/>
        <a:ext cx="4661402" cy="924655"/>
      </dsp:txXfrm>
    </dsp:sp>
    <dsp:sp modelId="{788CE99A-D5DD-4D45-8DE7-519D754ABC14}">
      <dsp:nvSpPr>
        <dsp:cNvPr id="0" name=""/>
        <dsp:cNvSpPr/>
      </dsp:nvSpPr>
      <dsp:spPr>
        <a:xfrm>
          <a:off x="972071" y="2321537"/>
          <a:ext cx="5847049" cy="9821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+mj-lt"/>
            </a:rPr>
            <a:t>Chile, se ha promovido en gran medida la asistencia de la fe dentro de las cárceles</a:t>
          </a:r>
          <a:endParaRPr lang="es-EC" sz="1600" kern="1200" dirty="0">
            <a:latin typeface="+mj-lt"/>
          </a:endParaRPr>
        </a:p>
      </dsp:txBody>
      <dsp:txXfrm>
        <a:off x="1000838" y="2350304"/>
        <a:ext cx="4668711" cy="924655"/>
      </dsp:txXfrm>
    </dsp:sp>
    <dsp:sp modelId="{DC25D670-C3DE-45A5-BA0F-82576FE7F0B3}">
      <dsp:nvSpPr>
        <dsp:cNvPr id="0" name=""/>
        <dsp:cNvSpPr/>
      </dsp:nvSpPr>
      <dsp:spPr>
        <a:xfrm>
          <a:off x="1461762" y="3482306"/>
          <a:ext cx="5847049" cy="9821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+mj-lt"/>
            </a:rPr>
            <a:t>Perú, es un país que ha aunado esfuerzos en conseguir y mantener el apoyo familiar</a:t>
          </a:r>
          <a:endParaRPr lang="es-EC" sz="1600" kern="1200" dirty="0">
            <a:latin typeface="+mj-lt"/>
          </a:endParaRPr>
        </a:p>
      </dsp:txBody>
      <dsp:txXfrm>
        <a:off x="1490529" y="3511073"/>
        <a:ext cx="4661402" cy="924655"/>
      </dsp:txXfrm>
    </dsp:sp>
    <dsp:sp modelId="{8B1E81DE-CE63-4E5F-ACEA-AEE745FFA427}">
      <dsp:nvSpPr>
        <dsp:cNvPr id="0" name=""/>
        <dsp:cNvSpPr/>
      </dsp:nvSpPr>
      <dsp:spPr>
        <a:xfrm>
          <a:off x="5208626" y="752267"/>
          <a:ext cx="638422" cy="63842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>
            <a:latin typeface="+mj-lt"/>
          </a:endParaRPr>
        </a:p>
      </dsp:txBody>
      <dsp:txXfrm>
        <a:off x="5352271" y="752267"/>
        <a:ext cx="351132" cy="480413"/>
      </dsp:txXfrm>
    </dsp:sp>
    <dsp:sp modelId="{EBDB7478-BABE-4CDF-B81F-72E3CDDD325A}">
      <dsp:nvSpPr>
        <dsp:cNvPr id="0" name=""/>
        <dsp:cNvSpPr/>
      </dsp:nvSpPr>
      <dsp:spPr>
        <a:xfrm>
          <a:off x="5698317" y="1913036"/>
          <a:ext cx="638422" cy="63842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900" kern="1200" dirty="0">
            <a:latin typeface="+mj-lt"/>
          </a:endParaRPr>
        </a:p>
      </dsp:txBody>
      <dsp:txXfrm>
        <a:off x="5841962" y="1913036"/>
        <a:ext cx="351132" cy="480413"/>
      </dsp:txXfrm>
    </dsp:sp>
    <dsp:sp modelId="{31DDFA08-87B7-4249-8F58-D3FA545B0361}">
      <dsp:nvSpPr>
        <dsp:cNvPr id="0" name=""/>
        <dsp:cNvSpPr/>
      </dsp:nvSpPr>
      <dsp:spPr>
        <a:xfrm>
          <a:off x="6180698" y="3073805"/>
          <a:ext cx="638422" cy="63842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900" kern="1200" dirty="0">
            <a:latin typeface="+mj-lt"/>
          </a:endParaRPr>
        </a:p>
      </dsp:txBody>
      <dsp:txXfrm>
        <a:off x="6324343" y="3073805"/>
        <a:ext cx="351132" cy="4804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40344-63CD-47E5-9973-59E68727DF36}">
      <dsp:nvSpPr>
        <dsp:cNvPr id="0" name=""/>
        <dsp:cNvSpPr/>
      </dsp:nvSpPr>
      <dsp:spPr>
        <a:xfrm>
          <a:off x="664273" y="0"/>
          <a:ext cx="7528436" cy="424977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9EC8A-4AA4-47C8-AF1A-6B880B237A4D}">
      <dsp:nvSpPr>
        <dsp:cNvPr id="0" name=""/>
        <dsp:cNvSpPr/>
      </dsp:nvSpPr>
      <dsp:spPr>
        <a:xfrm>
          <a:off x="3027" y="1274932"/>
          <a:ext cx="1966873" cy="16999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u="none" kern="1200" dirty="0" smtClean="0"/>
            <a:t>Propuesta de mejora en la gestión de rehabilitación de los centros carcelarios</a:t>
          </a:r>
          <a:endParaRPr lang="es-EC" sz="1600" u="none" kern="1200" dirty="0">
            <a:latin typeface="+mj-lt"/>
          </a:endParaRPr>
        </a:p>
      </dsp:txBody>
      <dsp:txXfrm>
        <a:off x="86010" y="1357915"/>
        <a:ext cx="1800907" cy="1533944"/>
      </dsp:txXfrm>
    </dsp:sp>
    <dsp:sp modelId="{626DC19A-CDF4-49C4-947A-C5CC7FF235ED}">
      <dsp:nvSpPr>
        <dsp:cNvPr id="0" name=""/>
        <dsp:cNvSpPr/>
      </dsp:nvSpPr>
      <dsp:spPr>
        <a:xfrm>
          <a:off x="2297712" y="1274932"/>
          <a:ext cx="1966873" cy="16999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u="none" kern="1200" dirty="0" smtClean="0"/>
            <a:t>Capacitación técnica y profesional de los PPL, con soporte a la reinserción laboral</a:t>
          </a:r>
          <a:endParaRPr lang="es-EC" sz="1600" u="none" kern="1200" dirty="0">
            <a:latin typeface="+mj-lt"/>
          </a:endParaRPr>
        </a:p>
      </dsp:txBody>
      <dsp:txXfrm>
        <a:off x="2380695" y="1357915"/>
        <a:ext cx="1800907" cy="1533944"/>
      </dsp:txXfrm>
    </dsp:sp>
    <dsp:sp modelId="{819C73E9-460E-42E2-823A-E556736F2F87}">
      <dsp:nvSpPr>
        <dsp:cNvPr id="0" name=""/>
        <dsp:cNvSpPr/>
      </dsp:nvSpPr>
      <dsp:spPr>
        <a:xfrm>
          <a:off x="4592398" y="1274932"/>
          <a:ext cx="1966873" cy="16999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u="none" kern="1200" dirty="0" smtClean="0"/>
            <a:t>Orientación psicológica personal y familiar de los PPL</a:t>
          </a:r>
          <a:endParaRPr lang="es-EC" sz="1600" u="none" kern="1200" dirty="0">
            <a:latin typeface="+mj-lt"/>
          </a:endParaRPr>
        </a:p>
      </dsp:txBody>
      <dsp:txXfrm>
        <a:off x="4675381" y="1357915"/>
        <a:ext cx="1800907" cy="1533944"/>
      </dsp:txXfrm>
    </dsp:sp>
    <dsp:sp modelId="{2AE8CD4E-1952-4AAA-ADD6-10D958D1AA7D}">
      <dsp:nvSpPr>
        <dsp:cNvPr id="0" name=""/>
        <dsp:cNvSpPr/>
      </dsp:nvSpPr>
      <dsp:spPr>
        <a:xfrm>
          <a:off x="6887083" y="1274932"/>
          <a:ext cx="1966873" cy="16999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u="none" kern="1200" dirty="0" smtClean="0"/>
            <a:t>Concientización social para disminuir la discriminación a través de medios de comunicación y charlas</a:t>
          </a:r>
          <a:endParaRPr lang="es-EC" sz="1600" u="none" kern="1200" dirty="0">
            <a:latin typeface="+mj-lt"/>
          </a:endParaRPr>
        </a:p>
      </dsp:txBody>
      <dsp:txXfrm>
        <a:off x="6970066" y="1357915"/>
        <a:ext cx="1800907" cy="15339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7C5F6-4B9C-4CD5-9FED-BD588CC465FB}">
      <dsp:nvSpPr>
        <dsp:cNvPr id="0" name=""/>
        <dsp:cNvSpPr/>
      </dsp:nvSpPr>
      <dsp:spPr>
        <a:xfrm>
          <a:off x="1450071" y="0"/>
          <a:ext cx="2932504" cy="11881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+mn-lt"/>
            </a:rPr>
            <a:t>La rehabilitación social, es el proceso previo para alcanzar la reinserción social de las personas privadas de la libertad.</a:t>
          </a:r>
          <a:endParaRPr lang="es-EC" sz="1600" kern="1200" dirty="0"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484870" y="34799"/>
        <a:ext cx="2862906" cy="1118534"/>
      </dsp:txXfrm>
    </dsp:sp>
    <dsp:sp modelId="{53388B60-EBBA-4090-A95D-BDFACAEBF3AA}">
      <dsp:nvSpPr>
        <dsp:cNvPr id="0" name=""/>
        <dsp:cNvSpPr/>
      </dsp:nvSpPr>
      <dsp:spPr>
        <a:xfrm rot="5400000">
          <a:off x="2693549" y="1217835"/>
          <a:ext cx="445549" cy="5346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>
            <a:solidFill>
              <a:schemeClr val="tx1"/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2755927" y="1262390"/>
        <a:ext cx="320795" cy="311884"/>
      </dsp:txXfrm>
    </dsp:sp>
    <dsp:sp modelId="{C840134A-08E5-4404-925F-EEA7C5833F20}">
      <dsp:nvSpPr>
        <dsp:cNvPr id="0" name=""/>
        <dsp:cNvSpPr/>
      </dsp:nvSpPr>
      <dsp:spPr>
        <a:xfrm>
          <a:off x="1450071" y="1782198"/>
          <a:ext cx="2932504" cy="11881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+mn-lt"/>
            </a:rPr>
            <a:t>Los centros de reclusión, generen acciones con el propósito de transformar la vida de las persona</a:t>
          </a:r>
          <a:endParaRPr lang="es-EC" sz="1600" kern="1200" dirty="0"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484870" y="1816997"/>
        <a:ext cx="2862906" cy="1118534"/>
      </dsp:txXfrm>
    </dsp:sp>
    <dsp:sp modelId="{D3693DD6-C077-4630-BD98-91FC2D7CAA5C}">
      <dsp:nvSpPr>
        <dsp:cNvPr id="0" name=""/>
        <dsp:cNvSpPr/>
      </dsp:nvSpPr>
      <dsp:spPr>
        <a:xfrm rot="5400000">
          <a:off x="2693549" y="3000033"/>
          <a:ext cx="445549" cy="5346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200" kern="1200" dirty="0">
            <a:latin typeface="+mn-lt"/>
          </a:endParaRPr>
        </a:p>
      </dsp:txBody>
      <dsp:txXfrm rot="-5400000">
        <a:off x="2755927" y="3044588"/>
        <a:ext cx="320795" cy="311884"/>
      </dsp:txXfrm>
    </dsp:sp>
    <dsp:sp modelId="{E794C3B9-7C14-423F-848D-04883D571735}">
      <dsp:nvSpPr>
        <dsp:cNvPr id="0" name=""/>
        <dsp:cNvSpPr/>
      </dsp:nvSpPr>
      <dsp:spPr>
        <a:xfrm>
          <a:off x="1450071" y="3564396"/>
          <a:ext cx="2932504" cy="11881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+mn-lt"/>
            </a:rPr>
            <a:t>No solo le compete al estado; sino también, a la participación de instituciones públicas y privadas, familiares y voluntarios </a:t>
          </a:r>
          <a:endParaRPr lang="es-EC" sz="1600" kern="1200" dirty="0"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484870" y="3599195"/>
        <a:ext cx="2862906" cy="11185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59C21-4867-42F6-B5FF-F91EB44F0186}">
      <dsp:nvSpPr>
        <dsp:cNvPr id="0" name=""/>
        <dsp:cNvSpPr/>
      </dsp:nvSpPr>
      <dsp:spPr>
        <a:xfrm>
          <a:off x="1078" y="464748"/>
          <a:ext cx="2299384" cy="13796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+mj-lt"/>
            </a:rPr>
            <a:t>Los centros carcelarios en el ecuador son responsables de ejecutar proyectos rehabilitación y reinserción social </a:t>
          </a:r>
          <a:endParaRPr lang="es-EC" sz="1600" kern="1200" dirty="0">
            <a:latin typeface="+mj-lt"/>
          </a:endParaRPr>
        </a:p>
      </dsp:txBody>
      <dsp:txXfrm>
        <a:off x="41486" y="505156"/>
        <a:ext cx="2218568" cy="1298814"/>
      </dsp:txXfrm>
    </dsp:sp>
    <dsp:sp modelId="{396B1ADB-5248-4754-971E-642D9BA3078F}">
      <dsp:nvSpPr>
        <dsp:cNvPr id="0" name=""/>
        <dsp:cNvSpPr/>
      </dsp:nvSpPr>
      <dsp:spPr>
        <a:xfrm>
          <a:off x="2502808" y="869439"/>
          <a:ext cx="487469" cy="5702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>
            <a:latin typeface="+mj-lt"/>
          </a:endParaRPr>
        </a:p>
      </dsp:txBody>
      <dsp:txXfrm>
        <a:off x="2502808" y="983488"/>
        <a:ext cx="341228" cy="342149"/>
      </dsp:txXfrm>
    </dsp:sp>
    <dsp:sp modelId="{3EFFE1D9-2BCC-4667-A08F-45CBA2BCF1AE}">
      <dsp:nvSpPr>
        <dsp:cNvPr id="0" name=""/>
        <dsp:cNvSpPr/>
      </dsp:nvSpPr>
      <dsp:spPr>
        <a:xfrm>
          <a:off x="3220216" y="464748"/>
          <a:ext cx="2299384" cy="13796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+mj-lt"/>
            </a:rPr>
            <a:t>En conjunto con el estado, instituciones públicas y privadas, familiares y voluntarios.</a:t>
          </a:r>
          <a:endParaRPr lang="es-EC" sz="1600" kern="1200" dirty="0">
            <a:latin typeface="+mj-lt"/>
          </a:endParaRPr>
        </a:p>
      </dsp:txBody>
      <dsp:txXfrm>
        <a:off x="3260624" y="505156"/>
        <a:ext cx="2218568" cy="1298814"/>
      </dsp:txXfrm>
    </dsp:sp>
    <dsp:sp modelId="{C41BFB73-9DB1-4C8E-A078-3E5E3B247158}">
      <dsp:nvSpPr>
        <dsp:cNvPr id="0" name=""/>
        <dsp:cNvSpPr/>
      </dsp:nvSpPr>
      <dsp:spPr>
        <a:xfrm rot="5400000">
          <a:off x="4126174" y="2005335"/>
          <a:ext cx="487469" cy="5702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 dirty="0">
            <a:latin typeface="+mj-lt"/>
          </a:endParaRPr>
        </a:p>
      </dsp:txBody>
      <dsp:txXfrm rot="-5400000">
        <a:off x="4198835" y="2046724"/>
        <a:ext cx="342149" cy="341228"/>
      </dsp:txXfrm>
    </dsp:sp>
    <dsp:sp modelId="{F4B97BF8-4A97-4D3F-A63F-536AAEFC897C}">
      <dsp:nvSpPr>
        <dsp:cNvPr id="0" name=""/>
        <dsp:cNvSpPr/>
      </dsp:nvSpPr>
      <dsp:spPr>
        <a:xfrm>
          <a:off x="3220216" y="2764132"/>
          <a:ext cx="2299384" cy="13796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+mj-lt"/>
            </a:rPr>
            <a:t>La propuesta de acciones, debe ir encaminada a respetar los derechos humanos de los internos</a:t>
          </a:r>
          <a:endParaRPr lang="es-EC" sz="1600" kern="1200" dirty="0">
            <a:latin typeface="+mj-lt"/>
          </a:endParaRPr>
        </a:p>
      </dsp:txBody>
      <dsp:txXfrm>
        <a:off x="3260624" y="2804540"/>
        <a:ext cx="2218568" cy="1298814"/>
      </dsp:txXfrm>
    </dsp:sp>
    <dsp:sp modelId="{E93E67F9-6748-4AB9-BAB3-370D0BD3A46D}">
      <dsp:nvSpPr>
        <dsp:cNvPr id="0" name=""/>
        <dsp:cNvSpPr/>
      </dsp:nvSpPr>
      <dsp:spPr>
        <a:xfrm rot="10800000">
          <a:off x="2530401" y="3168824"/>
          <a:ext cx="487469" cy="5702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 dirty="0">
            <a:latin typeface="+mj-lt"/>
          </a:endParaRPr>
        </a:p>
      </dsp:txBody>
      <dsp:txXfrm rot="10800000">
        <a:off x="2676642" y="3282873"/>
        <a:ext cx="341228" cy="342149"/>
      </dsp:txXfrm>
    </dsp:sp>
    <dsp:sp modelId="{E0A7DAA5-AC9B-4CF7-952F-F67DBC2F67C0}">
      <dsp:nvSpPr>
        <dsp:cNvPr id="0" name=""/>
        <dsp:cNvSpPr/>
      </dsp:nvSpPr>
      <dsp:spPr>
        <a:xfrm>
          <a:off x="1078" y="2764132"/>
          <a:ext cx="2299384" cy="13796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+mj-lt"/>
            </a:rPr>
            <a:t>Ofreciéndoles los medios físicos, materiales, médicos/psicológicos, educativos, religiosos, profesionales, entre otros</a:t>
          </a:r>
          <a:endParaRPr lang="es-EC" sz="1600" kern="1200" dirty="0">
            <a:latin typeface="+mj-lt"/>
          </a:endParaRPr>
        </a:p>
      </dsp:txBody>
      <dsp:txXfrm>
        <a:off x="41486" y="2804540"/>
        <a:ext cx="2218568" cy="1298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736E-589E-44AD-AA8A-B6C8F596D8C5}" type="datetimeFigureOut">
              <a:rPr lang="es-VE" smtClean="0"/>
              <a:pPr/>
              <a:t>10/6/2021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7AE5-8BCA-4D9B-A33C-6C6E8206FA9E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43064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736E-589E-44AD-AA8A-B6C8F596D8C5}" type="datetimeFigureOut">
              <a:rPr lang="es-VE" smtClean="0"/>
              <a:pPr/>
              <a:t>10/6/2021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7AE5-8BCA-4D9B-A33C-6C6E8206FA9E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3935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736E-589E-44AD-AA8A-B6C8F596D8C5}" type="datetimeFigureOut">
              <a:rPr lang="es-VE" smtClean="0"/>
              <a:pPr/>
              <a:t>10/6/2021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7AE5-8BCA-4D9B-A33C-6C6E8206FA9E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794206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736E-589E-44AD-AA8A-B6C8F596D8C5}" type="datetimeFigureOut">
              <a:rPr lang="es-VE" smtClean="0"/>
              <a:pPr/>
              <a:t>10/6/2021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7AE5-8BCA-4D9B-A33C-6C6E8206FA9E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464369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736E-589E-44AD-AA8A-B6C8F596D8C5}" type="datetimeFigureOut">
              <a:rPr lang="es-VE" smtClean="0"/>
              <a:pPr/>
              <a:t>10/6/2021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7AE5-8BCA-4D9B-A33C-6C6E8206FA9E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1935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736E-589E-44AD-AA8A-B6C8F596D8C5}" type="datetimeFigureOut">
              <a:rPr lang="es-VE" smtClean="0"/>
              <a:pPr/>
              <a:t>10/6/2021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7AE5-8BCA-4D9B-A33C-6C6E8206FA9E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31649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736E-589E-44AD-AA8A-B6C8F596D8C5}" type="datetimeFigureOut">
              <a:rPr lang="es-VE" smtClean="0"/>
              <a:pPr/>
              <a:t>10/6/2021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7AE5-8BCA-4D9B-A33C-6C6E8206FA9E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0468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736E-589E-44AD-AA8A-B6C8F596D8C5}" type="datetimeFigureOut">
              <a:rPr lang="es-VE" smtClean="0"/>
              <a:pPr/>
              <a:t>10/6/2021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7AE5-8BCA-4D9B-A33C-6C6E8206FA9E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28690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736E-589E-44AD-AA8A-B6C8F596D8C5}" type="datetimeFigureOut">
              <a:rPr lang="es-VE" smtClean="0"/>
              <a:pPr/>
              <a:t>10/6/2021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7AE5-8BCA-4D9B-A33C-6C6E8206FA9E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95948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736E-589E-44AD-AA8A-B6C8F596D8C5}" type="datetimeFigureOut">
              <a:rPr lang="es-VE" smtClean="0"/>
              <a:pPr/>
              <a:t>10/6/2021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7AE5-8BCA-4D9B-A33C-6C6E8206FA9E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10421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736E-589E-44AD-AA8A-B6C8F596D8C5}" type="datetimeFigureOut">
              <a:rPr lang="es-VE" smtClean="0"/>
              <a:pPr/>
              <a:t>10/6/2021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7AE5-8BCA-4D9B-A33C-6C6E8206FA9E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109908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E736E-589E-44AD-AA8A-B6C8F596D8C5}" type="datetimeFigureOut">
              <a:rPr lang="es-VE" smtClean="0"/>
              <a:pPr/>
              <a:t>10/6/2021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17AE5-8BCA-4D9B-A33C-6C6E8206FA9E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057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098" y="-642918"/>
            <a:ext cx="10001224" cy="750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7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79512" y="188640"/>
            <a:ext cx="4140460" cy="504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s-EC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CONCLUSIÓN</a:t>
            </a:r>
            <a:endParaRPr lang="es-EC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01824892"/>
              </p:ext>
            </p:extLst>
          </p:nvPr>
        </p:nvGraphicFramePr>
        <p:xfrm>
          <a:off x="453625" y="977736"/>
          <a:ext cx="552068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Diario HOY | Impulsan reinserción social con puestos de trabajos formales a  personas privadas de liberta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76973"/>
            <a:ext cx="2410289" cy="1455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11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647564" y="476672"/>
            <a:ext cx="7848872" cy="25922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s-EC" dirty="0">
                <a:solidFill>
                  <a:srgbClr val="002060"/>
                </a:solidFill>
                <a:latin typeface="Arial Black" panose="020B0A04020102020204" pitchFamily="34" charset="0"/>
              </a:rPr>
              <a:t>PROPUESTA DE ACCIONES PARA LA REINSERCIÓN SOCIAL Y LABORAL DE LAS PERSONAS PRIVADAS DE LIBERTAD Y REDUCIR SU PROBABILIDAD DE REINCIDENCIA DELICTIVA, EN CONCORDANCIA CON EL PROYECTO DE VINCULACIÓN CON LA COLECTIVIDAD IMPULSADO POR LA UMET SEDE MACHALA DE LA PROVINCIA DE EL ORO.</a:t>
            </a:r>
          </a:p>
        </p:txBody>
      </p:sp>
      <p:pic>
        <p:nvPicPr>
          <p:cNvPr id="1026" name="Picture 2" descr="Elementos fundamentales para una abnegada reinserción social y laboral |  Anthony Romero - IUS 3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3384376" cy="1850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investigación por una sociedad más justa y equitativa | Compartir  Palabra maest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3383852" cy="1850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09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5404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79512" y="188640"/>
            <a:ext cx="4140460" cy="504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s-EC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INTRODUCCIÓN</a:t>
            </a:r>
            <a:endParaRPr lang="es-EC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344079016"/>
              </p:ext>
            </p:extLst>
          </p:nvPr>
        </p:nvGraphicFramePr>
        <p:xfrm>
          <a:off x="1835696" y="1016164"/>
          <a:ext cx="583264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148" name="Picture 4" descr="El Mijis&amp;quot; es respaldado por la ONU en su propuesta de dotar de IMSS e  Infonavit a reclusos - diario19.co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022" y="1340768"/>
            <a:ext cx="2294778" cy="1507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iario HOY | Impulsan reinserción social con puestos de trabajos formales a  personas privadas de liberta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2633434" cy="1455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241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79512" y="188640"/>
            <a:ext cx="4140460" cy="504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s-EC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DESARROLLO</a:t>
            </a:r>
            <a:endParaRPr lang="es-EC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818651573"/>
              </p:ext>
            </p:extLst>
          </p:nvPr>
        </p:nvGraphicFramePr>
        <p:xfrm>
          <a:off x="323528" y="404664"/>
          <a:ext cx="845368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18" name="Picture 2" descr="PROGRAMAS DE REINSERCIÓN SOCIAL BASE FUNDAMENTAL DEL SISTEMA PENITENCIARIO  DE BC – Tijuana Notícia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77072"/>
            <a:ext cx="2906013" cy="1779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451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59532" y="414702"/>
            <a:ext cx="8424936" cy="504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s-EC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1. DEFINICIÓN DE REINSERCIÓN SOCIAL</a:t>
            </a:r>
            <a:endParaRPr lang="es-EC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92157641"/>
              </p:ext>
            </p:extLst>
          </p:nvPr>
        </p:nvGraphicFramePr>
        <p:xfrm>
          <a:off x="457200" y="1417638"/>
          <a:ext cx="8077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4" descr="El Mijis&amp;quot; es respaldado por la ONU en su propuesta de dotar de IMSS e  Infonavit a reclusos - diario19.co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61048"/>
            <a:ext cx="1800200" cy="1182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413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59532" y="414702"/>
            <a:ext cx="8424936" cy="504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s-EC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2. REDES Y ALIANZAS DE TRABAJO</a:t>
            </a:r>
            <a:endParaRPr lang="es-EC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94902095"/>
              </p:ext>
            </p:extLst>
          </p:nvPr>
        </p:nvGraphicFramePr>
        <p:xfrm>
          <a:off x="359532" y="1484784"/>
          <a:ext cx="8327268" cy="3307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Elementos fundamentales para una abnegada reinserción social y laboral |  Anthony Romero - IUS 36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3789040"/>
            <a:ext cx="2634963" cy="1634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650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59532" y="414702"/>
            <a:ext cx="8424936" cy="504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s-EC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3. ACCIONES DE REINSERCIÓN SOCIAL EN OTROS PAÍSES</a:t>
            </a:r>
            <a:endParaRPr lang="es-EC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8385077"/>
              </p:ext>
            </p:extLst>
          </p:nvPr>
        </p:nvGraphicFramePr>
        <p:xfrm>
          <a:off x="251520" y="1268760"/>
          <a:ext cx="730881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4" descr="La investigación por una sociedad más justa y equitativa | Compartir  Palabra maestr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49176"/>
            <a:ext cx="2160240" cy="1423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441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59532" y="414702"/>
            <a:ext cx="8424936" cy="504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s-EC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4. ACCIONES DE REINSERCIÓN SOCIAL EN EL ECUADOR</a:t>
            </a:r>
            <a:endParaRPr lang="es-EC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18067134"/>
              </p:ext>
            </p:extLst>
          </p:nvPr>
        </p:nvGraphicFramePr>
        <p:xfrm>
          <a:off x="179512" y="1196752"/>
          <a:ext cx="8856984" cy="4249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3619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79512" y="188640"/>
            <a:ext cx="4140460" cy="504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s-EC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DISCUSIÓN</a:t>
            </a:r>
            <a:endParaRPr lang="es-EC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79414386"/>
              </p:ext>
            </p:extLst>
          </p:nvPr>
        </p:nvGraphicFramePr>
        <p:xfrm>
          <a:off x="0" y="1124744"/>
          <a:ext cx="58326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4" name="Picture 2" descr="Promueven acciones para la inclusión laboral en centros penitenciarios |  Más Noticias BC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04864"/>
            <a:ext cx="3062306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8664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494</Words>
  <Application>Microsoft Office PowerPoint</Application>
  <PresentationFormat>Presentación en pantalla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jean</dc:creator>
  <cp:lastModifiedBy>Maria Jose Romero Valarezo</cp:lastModifiedBy>
  <cp:revision>12</cp:revision>
  <dcterms:created xsi:type="dcterms:W3CDTF">2021-05-20T20:35:56Z</dcterms:created>
  <dcterms:modified xsi:type="dcterms:W3CDTF">2021-06-10T21:03:35Z</dcterms:modified>
</cp:coreProperties>
</file>