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s-V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8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E736E-589E-44AD-AA8A-B6C8F596D8C5}" type="datetimeFigureOut">
              <a:rPr lang="es-VE" smtClean="0"/>
              <a:t>20/05/2021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17AE5-8BCA-4D9B-A33C-6C6E8206FA9E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430649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E736E-589E-44AD-AA8A-B6C8F596D8C5}" type="datetimeFigureOut">
              <a:rPr lang="es-VE" smtClean="0"/>
              <a:t>20/05/2021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17AE5-8BCA-4D9B-A33C-6C6E8206FA9E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339354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E736E-589E-44AD-AA8A-B6C8F596D8C5}" type="datetimeFigureOut">
              <a:rPr lang="es-VE" smtClean="0"/>
              <a:t>20/05/2021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17AE5-8BCA-4D9B-A33C-6C6E8206FA9E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794206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E736E-589E-44AD-AA8A-B6C8F596D8C5}" type="datetimeFigureOut">
              <a:rPr lang="es-VE" smtClean="0"/>
              <a:t>20/05/2021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17AE5-8BCA-4D9B-A33C-6C6E8206FA9E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464369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E736E-589E-44AD-AA8A-B6C8F596D8C5}" type="datetimeFigureOut">
              <a:rPr lang="es-VE" smtClean="0"/>
              <a:t>20/05/2021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17AE5-8BCA-4D9B-A33C-6C6E8206FA9E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719356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E736E-589E-44AD-AA8A-B6C8F596D8C5}" type="datetimeFigureOut">
              <a:rPr lang="es-VE" smtClean="0"/>
              <a:t>20/05/2021</a:t>
            </a:fld>
            <a:endParaRPr lang="es-V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17AE5-8BCA-4D9B-A33C-6C6E8206FA9E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316497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E736E-589E-44AD-AA8A-B6C8F596D8C5}" type="datetimeFigureOut">
              <a:rPr lang="es-VE" smtClean="0"/>
              <a:t>20/05/2021</a:t>
            </a:fld>
            <a:endParaRPr lang="es-VE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17AE5-8BCA-4D9B-A33C-6C6E8206FA9E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604681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E736E-589E-44AD-AA8A-B6C8F596D8C5}" type="datetimeFigureOut">
              <a:rPr lang="es-VE" smtClean="0"/>
              <a:t>20/05/2021</a:t>
            </a:fld>
            <a:endParaRPr lang="es-V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17AE5-8BCA-4D9B-A33C-6C6E8206FA9E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4286909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E736E-589E-44AD-AA8A-B6C8F596D8C5}" type="datetimeFigureOut">
              <a:rPr lang="es-VE" smtClean="0"/>
              <a:t>20/05/2021</a:t>
            </a:fld>
            <a:endParaRPr lang="es-VE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17AE5-8BCA-4D9B-A33C-6C6E8206FA9E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959481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E736E-589E-44AD-AA8A-B6C8F596D8C5}" type="datetimeFigureOut">
              <a:rPr lang="es-VE" smtClean="0"/>
              <a:t>20/05/2021</a:t>
            </a:fld>
            <a:endParaRPr lang="es-V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17AE5-8BCA-4D9B-A33C-6C6E8206FA9E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4104217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V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E736E-589E-44AD-AA8A-B6C8F596D8C5}" type="datetimeFigureOut">
              <a:rPr lang="es-VE" smtClean="0"/>
              <a:t>20/05/2021</a:t>
            </a:fld>
            <a:endParaRPr lang="es-V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17AE5-8BCA-4D9B-A33C-6C6E8206FA9E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109908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0E736E-589E-44AD-AA8A-B6C8F596D8C5}" type="datetimeFigureOut">
              <a:rPr lang="es-VE" smtClean="0"/>
              <a:t>20/05/2021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17AE5-8BCA-4D9B-A33C-6C6E8206FA9E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40574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V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974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09749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Presentación en pantalla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3" baseType="lpstr">
      <vt:lpstr>Tema de Office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jean</dc:creator>
  <cp:lastModifiedBy>jean</cp:lastModifiedBy>
  <cp:revision>1</cp:revision>
  <dcterms:created xsi:type="dcterms:W3CDTF">2021-05-20T20:35:56Z</dcterms:created>
  <dcterms:modified xsi:type="dcterms:W3CDTF">2021-05-20T20:38:01Z</dcterms:modified>
</cp:coreProperties>
</file>