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E2DAD-5674-40A8-BF3D-B797C143AB86}" type="datetimeFigureOut">
              <a:rPr lang="es-VE" smtClean="0"/>
              <a:t>01/06/2021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5C53-82AC-4BB6-B489-155DF114047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45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E2DAD-5674-40A8-BF3D-B797C143AB86}" type="datetimeFigureOut">
              <a:rPr lang="es-VE" smtClean="0"/>
              <a:t>01/06/2021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5C53-82AC-4BB6-B489-155DF114047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390752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E2DAD-5674-40A8-BF3D-B797C143AB86}" type="datetimeFigureOut">
              <a:rPr lang="es-VE" smtClean="0"/>
              <a:t>01/06/2021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5C53-82AC-4BB6-B489-155DF114047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022379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E2DAD-5674-40A8-BF3D-B797C143AB86}" type="datetimeFigureOut">
              <a:rPr lang="es-VE" smtClean="0"/>
              <a:t>01/06/2021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5C53-82AC-4BB6-B489-155DF114047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31731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E2DAD-5674-40A8-BF3D-B797C143AB86}" type="datetimeFigureOut">
              <a:rPr lang="es-VE" smtClean="0"/>
              <a:t>01/06/2021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5C53-82AC-4BB6-B489-155DF114047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875899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E2DAD-5674-40A8-BF3D-B797C143AB86}" type="datetimeFigureOut">
              <a:rPr lang="es-VE" smtClean="0"/>
              <a:t>01/06/2021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5C53-82AC-4BB6-B489-155DF114047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581178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E2DAD-5674-40A8-BF3D-B797C143AB86}" type="datetimeFigureOut">
              <a:rPr lang="es-VE" smtClean="0"/>
              <a:t>01/06/2021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5C53-82AC-4BB6-B489-155DF114047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383936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E2DAD-5674-40A8-BF3D-B797C143AB86}" type="datetimeFigureOut">
              <a:rPr lang="es-VE" smtClean="0"/>
              <a:t>01/06/2021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5C53-82AC-4BB6-B489-155DF114047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85066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E2DAD-5674-40A8-BF3D-B797C143AB86}" type="datetimeFigureOut">
              <a:rPr lang="es-VE" smtClean="0"/>
              <a:t>01/06/2021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5C53-82AC-4BB6-B489-155DF114047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8055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E2DAD-5674-40A8-BF3D-B797C143AB86}" type="datetimeFigureOut">
              <a:rPr lang="es-VE" smtClean="0"/>
              <a:t>01/06/2021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5C53-82AC-4BB6-B489-155DF114047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433352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E2DAD-5674-40A8-BF3D-B797C143AB86}" type="datetimeFigureOut">
              <a:rPr lang="es-VE" smtClean="0"/>
              <a:t>01/06/2021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5C53-82AC-4BB6-B489-155DF114047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48512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E2DAD-5674-40A8-BF3D-B797C143AB86}" type="datetimeFigureOut">
              <a:rPr lang="es-VE" smtClean="0"/>
              <a:t>01/06/2021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C5C53-82AC-4BB6-B489-155DF114047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7238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34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413462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jean</dc:creator>
  <cp:lastModifiedBy>jean</cp:lastModifiedBy>
  <cp:revision>1</cp:revision>
  <dcterms:created xsi:type="dcterms:W3CDTF">2021-06-01T16:20:34Z</dcterms:created>
  <dcterms:modified xsi:type="dcterms:W3CDTF">2021-06-01T16:24:47Z</dcterms:modified>
</cp:coreProperties>
</file>