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4" d="100"/>
          <a:sy n="54" d="100"/>
        </p:scale>
        <p:origin x="-137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7E3D0-7823-465D-B4DE-3D0AC10CBE14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FBE81-96CA-4D35-94E5-B071B7B5FB2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 descr="C:\Users\Nelly Berbesi\Downloads\euducacion-inclusiva-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391"/>
            <a:ext cx="9144000" cy="64006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Nelly Berbesi</dc:creator>
  <cp:lastModifiedBy>Nelly Berbesi</cp:lastModifiedBy>
  <cp:revision>1</cp:revision>
  <dcterms:created xsi:type="dcterms:W3CDTF">2021-05-26T23:25:20Z</dcterms:created>
  <dcterms:modified xsi:type="dcterms:W3CDTF">2021-05-26T23:26:36Z</dcterms:modified>
</cp:coreProperties>
</file>