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735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221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8162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200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192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7644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12737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4944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5509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6612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0114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0AA3-D5BB-402B-B709-A5AAC828C62C}" type="datetimeFigureOut">
              <a:rPr lang="es-VE" smtClean="0"/>
              <a:t>21/05/2021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58C3D-EC26-4746-9EAD-3DD8074EA89D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8995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95"/>
          <a:stretch/>
        </p:blipFill>
        <p:spPr>
          <a:xfrm>
            <a:off x="0" y="-118754"/>
            <a:ext cx="9144000" cy="800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14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</dc:creator>
  <cp:lastModifiedBy>jean</cp:lastModifiedBy>
  <cp:revision>1</cp:revision>
  <dcterms:created xsi:type="dcterms:W3CDTF">2021-05-21T20:57:58Z</dcterms:created>
  <dcterms:modified xsi:type="dcterms:W3CDTF">2021-05-21T21:00:41Z</dcterms:modified>
</cp:coreProperties>
</file>