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D8008-2EDC-4352-8D5F-ADD813FE9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8EA979B-37E0-4F83-82FC-607C0C8DA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V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24A6B5-57F6-4AE2-8AAB-B499CF254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3D4B-69CE-4360-934A-DC078C3D1D3C}" type="datetimeFigureOut">
              <a:rPr lang="es-VE" smtClean="0"/>
              <a:t>30/6/2021</a:t>
            </a:fld>
            <a:endParaRPr lang="es-V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98448B-170E-4854-BFC4-B0C8262ED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64183E-A47E-4A16-ADF3-4108A1190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BB24-7846-4461-A119-24070C5CDD9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980622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26E6B8-4C4F-4D70-9647-AF3EA5898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17F112-E193-4111-AC7E-222197BD8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73AD8F-EAE5-4100-AEE5-82F2B3413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3D4B-69CE-4360-934A-DC078C3D1D3C}" type="datetimeFigureOut">
              <a:rPr lang="es-VE" smtClean="0"/>
              <a:t>30/6/2021</a:t>
            </a:fld>
            <a:endParaRPr lang="es-V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DBF515-A4EF-4E8D-802A-6D189862C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C571FD-3F81-4C69-A873-FF0876B3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BB24-7846-4461-A119-24070C5CDD9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095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197470-31C7-4462-AC6F-B6573E440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1AC3E82-2D74-4F6E-B919-2B65BEB01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E01189-6041-40AC-8391-6BBB3768F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3D4B-69CE-4360-934A-DC078C3D1D3C}" type="datetimeFigureOut">
              <a:rPr lang="es-VE" smtClean="0"/>
              <a:t>30/6/2021</a:t>
            </a:fld>
            <a:endParaRPr lang="es-V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333C70-E22F-4E02-BDC8-A6F57CD81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EC0703-CBB2-48EB-8BD5-9D32601F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BB24-7846-4461-A119-24070C5CDD9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84420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17DE6F-4F13-49B6-B6C2-39CF878D2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41FDCB-D6F5-4657-9436-B9C242AF8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AF07DE-A2F0-4226-B5CA-4115AEE0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3D4B-69CE-4360-934A-DC078C3D1D3C}" type="datetimeFigureOut">
              <a:rPr lang="es-VE" smtClean="0"/>
              <a:t>30/6/2021</a:t>
            </a:fld>
            <a:endParaRPr lang="es-V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6A9F3B-F023-48F3-8CA2-10B03EE27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F1FF28-0657-4EAB-8A4D-6351DCC6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BB24-7846-4461-A119-24070C5CDD9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18807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69CF03-1F0D-47B1-9804-33209728C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0331F7-BB79-4660-957F-98DAD3DFA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D4DA37-6170-4BFB-90C5-66955C2C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3D4B-69CE-4360-934A-DC078C3D1D3C}" type="datetimeFigureOut">
              <a:rPr lang="es-VE" smtClean="0"/>
              <a:t>30/6/2021</a:t>
            </a:fld>
            <a:endParaRPr lang="es-V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A48F7D-FD26-406E-A2B6-634BA39E7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7BEA81-00C5-4F0D-A71D-2915EBE55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BB24-7846-4461-A119-24070C5CDD9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9346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5D75F8-D949-4EF8-BF7A-40D74FDA3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A55DE2-EEC2-4A82-BA45-0534232521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7E097-2464-41D6-9A8D-B596625C3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57CF32-FA62-422E-851D-2A738AD48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3D4B-69CE-4360-934A-DC078C3D1D3C}" type="datetimeFigureOut">
              <a:rPr lang="es-VE" smtClean="0"/>
              <a:t>30/6/2021</a:t>
            </a:fld>
            <a:endParaRPr lang="es-V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9FFF31-1531-4771-AA50-FF35CE08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02D992-CF3C-48A3-9C99-E7E7A35C1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BB24-7846-4461-A119-24070C5CDD9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97266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28389-7E6A-478E-8A2B-E913DE153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858078-62C2-4B0A-85B7-01D0AB145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24DCC8-4821-4C13-8701-3A91ADE71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AF7BD2F-308D-4EDE-ADAC-B8FE5894CE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92716C1-8B64-455B-9CD0-E16AA34C14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6511ECC-DC62-4725-80A6-9FA61B4DF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3D4B-69CE-4360-934A-DC078C3D1D3C}" type="datetimeFigureOut">
              <a:rPr lang="es-VE" smtClean="0"/>
              <a:t>30/6/2021</a:t>
            </a:fld>
            <a:endParaRPr lang="es-V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0E6B8A-AB7C-4105-A674-0EBF9235C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58147E3-88FF-4CA6-B2E4-F391AC02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BB24-7846-4461-A119-24070C5CDD9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9505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3292BE-45CB-4736-9DCF-FC478E81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05CBA20-6A07-458D-8DE5-5A1050E86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3D4B-69CE-4360-934A-DC078C3D1D3C}" type="datetimeFigureOut">
              <a:rPr lang="es-VE" smtClean="0"/>
              <a:t>30/6/2021</a:t>
            </a:fld>
            <a:endParaRPr lang="es-V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4F0816-731B-4F86-B389-A611AD5FD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8E9E02-2DE4-472B-8869-FBF1983D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BB24-7846-4461-A119-24070C5CDD9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5096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C6BC4F6-C4A8-4D49-8D61-50C30096B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3D4B-69CE-4360-934A-DC078C3D1D3C}" type="datetimeFigureOut">
              <a:rPr lang="es-VE" smtClean="0"/>
              <a:t>30/6/2021</a:t>
            </a:fld>
            <a:endParaRPr lang="es-V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A524F9-8B35-4A99-991E-6032FC19F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77CED0F-98FD-44B7-A608-0F37D39AE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BB24-7846-4461-A119-24070C5CDD9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85944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45D67F-2AC2-42E1-94BD-0E8ED0FB5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99B6B6-4A34-47E3-B2DB-56C070FBE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A3D828-2BD2-46DB-B662-5B8376101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0F0B55-D47D-4D68-A03A-628D4E368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3D4B-69CE-4360-934A-DC078C3D1D3C}" type="datetimeFigureOut">
              <a:rPr lang="es-VE" smtClean="0"/>
              <a:t>30/6/2021</a:t>
            </a:fld>
            <a:endParaRPr lang="es-V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6710DF-93D0-41A9-8EDC-B9A0C692D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D82F10-C59E-481A-936A-ED4BA83BF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BB24-7846-4461-A119-24070C5CDD9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9951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55FDCF-E291-43CB-B83C-A77E0D5D9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CBE9AD-CF47-4E34-8227-6670D374F6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D093FD-9B5F-4B13-B2DE-1181BF9D9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6BC797-DF48-42D0-A8A2-40EB3C8C4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3D4B-69CE-4360-934A-DC078C3D1D3C}" type="datetimeFigureOut">
              <a:rPr lang="es-VE" smtClean="0"/>
              <a:t>30/6/2021</a:t>
            </a:fld>
            <a:endParaRPr lang="es-V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0DFB57-AD99-47B3-900F-A9A826D10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2059C8-3A7E-4348-AB73-ED5A0F33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BB24-7846-4461-A119-24070C5CDD9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93221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0EED09C-6E01-4F41-91CA-4CB318BB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A15046-9174-4F32-9454-3EC8213BC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813257-8C0D-427E-9E2D-CF8CD020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63D4B-69CE-4360-934A-DC078C3D1D3C}" type="datetimeFigureOut">
              <a:rPr lang="es-VE" smtClean="0"/>
              <a:t>30/6/2021</a:t>
            </a:fld>
            <a:endParaRPr lang="es-V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4D6054-ABFB-42F1-97A3-8B1093E8F0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9A8E79-9201-459F-BF87-61505F0B5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CBB24-7846-4461-A119-24070C5CDD9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8214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F7A937F-7A10-44F2-AF71-54DFA78CE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87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91856-34D5-4D80-BD21-C531901AB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4B5DEA-D8B4-4D6F-889F-4E83C7250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8623341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jeancarlos</dc:creator>
  <cp:lastModifiedBy>jeancarlos</cp:lastModifiedBy>
  <cp:revision>1</cp:revision>
  <dcterms:created xsi:type="dcterms:W3CDTF">2021-06-30T17:39:41Z</dcterms:created>
  <dcterms:modified xsi:type="dcterms:W3CDTF">2021-06-30T17:39:57Z</dcterms:modified>
</cp:coreProperties>
</file>