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404B-6C4C-4AB3-8DD2-0DD6F4FE8C38}" type="datetimeFigureOut">
              <a:rPr lang="es-VE" smtClean="0"/>
              <a:t>20/05/2021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35D0-D371-4DEF-B02D-786680A5C69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4814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404B-6C4C-4AB3-8DD2-0DD6F4FE8C38}" type="datetimeFigureOut">
              <a:rPr lang="es-VE" smtClean="0"/>
              <a:t>20/05/2021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35D0-D371-4DEF-B02D-786680A5C69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10072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404B-6C4C-4AB3-8DD2-0DD6F4FE8C38}" type="datetimeFigureOut">
              <a:rPr lang="es-VE" smtClean="0"/>
              <a:t>20/05/2021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35D0-D371-4DEF-B02D-786680A5C69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4869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404B-6C4C-4AB3-8DD2-0DD6F4FE8C38}" type="datetimeFigureOut">
              <a:rPr lang="es-VE" smtClean="0"/>
              <a:t>20/05/2021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35D0-D371-4DEF-B02D-786680A5C69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50527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404B-6C4C-4AB3-8DD2-0DD6F4FE8C38}" type="datetimeFigureOut">
              <a:rPr lang="es-VE" smtClean="0"/>
              <a:t>20/05/2021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35D0-D371-4DEF-B02D-786680A5C69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98224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404B-6C4C-4AB3-8DD2-0DD6F4FE8C38}" type="datetimeFigureOut">
              <a:rPr lang="es-VE" smtClean="0"/>
              <a:t>20/05/2021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35D0-D371-4DEF-B02D-786680A5C69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15211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404B-6C4C-4AB3-8DD2-0DD6F4FE8C38}" type="datetimeFigureOut">
              <a:rPr lang="es-VE" smtClean="0"/>
              <a:t>20/05/2021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35D0-D371-4DEF-B02D-786680A5C69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7037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404B-6C4C-4AB3-8DD2-0DD6F4FE8C38}" type="datetimeFigureOut">
              <a:rPr lang="es-VE" smtClean="0"/>
              <a:t>20/05/2021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35D0-D371-4DEF-B02D-786680A5C69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92464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404B-6C4C-4AB3-8DD2-0DD6F4FE8C38}" type="datetimeFigureOut">
              <a:rPr lang="es-VE" smtClean="0"/>
              <a:t>20/05/2021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35D0-D371-4DEF-B02D-786680A5C69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613682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404B-6C4C-4AB3-8DD2-0DD6F4FE8C38}" type="datetimeFigureOut">
              <a:rPr lang="es-VE" smtClean="0"/>
              <a:t>20/05/2021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35D0-D371-4DEF-B02D-786680A5C69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937867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404B-6C4C-4AB3-8DD2-0DD6F4FE8C38}" type="datetimeFigureOut">
              <a:rPr lang="es-VE" smtClean="0"/>
              <a:t>20/05/2021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35D0-D371-4DEF-B02D-786680A5C69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172381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C404B-6C4C-4AB3-8DD2-0DD6F4FE8C38}" type="datetimeFigureOut">
              <a:rPr lang="es-VE" smtClean="0"/>
              <a:t>20/05/2021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E35D0-D371-4DEF-B02D-786680A5C69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3770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73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163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Presentación en pantalla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jean</dc:creator>
  <cp:lastModifiedBy>jean</cp:lastModifiedBy>
  <cp:revision>1</cp:revision>
  <dcterms:created xsi:type="dcterms:W3CDTF">2021-05-20T15:38:21Z</dcterms:created>
  <dcterms:modified xsi:type="dcterms:W3CDTF">2021-05-20T15:47:19Z</dcterms:modified>
</cp:coreProperties>
</file>