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5" d="100"/>
          <a:sy n="85" d="100"/>
        </p:scale>
        <p:origin x="15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BC82-EF94-43FF-B72C-51143A3739AD}" type="datetimeFigureOut">
              <a:rPr lang="es-VE" smtClean="0"/>
              <a:t>22/6/2021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79CC0-D5A5-43E8-B252-CFC3B77B5202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8414552-1418-4BCE-8F67-80237BBD10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7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D5D60-A180-4F05-A1B8-7FA52D2B4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C9A5-66BB-4FCD-8DC1-BE1FAF5B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57082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 DIAPO-DERECHO</Template>
  <TotalTime>2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jeancarlos</dc:creator>
  <cp:lastModifiedBy>jeancarlos</cp:lastModifiedBy>
  <cp:revision>1</cp:revision>
  <dcterms:created xsi:type="dcterms:W3CDTF">2021-06-22T14:05:02Z</dcterms:created>
  <dcterms:modified xsi:type="dcterms:W3CDTF">2021-06-22T14:07:24Z</dcterms:modified>
</cp:coreProperties>
</file>