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>
        <p:scale>
          <a:sx n="50" d="100"/>
          <a:sy n="50" d="100"/>
        </p:scale>
        <p:origin x="-51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532B9-7CA7-48D3-85CB-2856E0D5BF96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C067B-EB22-4542-9DD4-2362607DA20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65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532B9-7CA7-48D3-85CB-2856E0D5BF96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C067B-EB22-4542-9DD4-2362607DA20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73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532B9-7CA7-48D3-85CB-2856E0D5BF96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C067B-EB22-4542-9DD4-2362607DA20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4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532B9-7CA7-48D3-85CB-2856E0D5BF96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C067B-EB22-4542-9DD4-2362607DA20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63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532B9-7CA7-48D3-85CB-2856E0D5BF96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C067B-EB22-4542-9DD4-2362607DA20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21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532B9-7CA7-48D3-85CB-2856E0D5BF96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C067B-EB22-4542-9DD4-2362607DA20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57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532B9-7CA7-48D3-85CB-2856E0D5BF96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C067B-EB22-4542-9DD4-2362607DA20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532B9-7CA7-48D3-85CB-2856E0D5BF96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C067B-EB22-4542-9DD4-2362607DA20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42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532B9-7CA7-48D3-85CB-2856E0D5BF96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C067B-EB22-4542-9DD4-2362607DA20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9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532B9-7CA7-48D3-85CB-2856E0D5BF96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C067B-EB22-4542-9DD4-2362607DA20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5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532B9-7CA7-48D3-85CB-2856E0D5BF96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C067B-EB22-4542-9DD4-2362607DA20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23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532B9-7CA7-48D3-85CB-2856E0D5BF96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C067B-EB22-4542-9DD4-2362607DA20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61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614604" y="3305358"/>
            <a:ext cx="1112337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dirty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LINEAMIENTOS PARA LA PRESENTACIÓN DE PONENCIAS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465" y="5459802"/>
            <a:ext cx="3705225" cy="139819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4743" y="5459802"/>
            <a:ext cx="2852899" cy="139819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2856" y="5459802"/>
            <a:ext cx="2526864" cy="1398198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6" y="0"/>
            <a:ext cx="12174994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98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238" y="2363778"/>
            <a:ext cx="3945711" cy="299084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677253" y="1654850"/>
            <a:ext cx="143180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6" name="Rectángulo 5"/>
          <p:cNvSpPr/>
          <p:nvPr/>
        </p:nvSpPr>
        <p:spPr>
          <a:xfrm>
            <a:off x="8437623" y="1654850"/>
            <a:ext cx="143180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20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014414" y="3512406"/>
            <a:ext cx="275748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dirty="0"/>
              <a:t>Esta regla declara que una presentación </a:t>
            </a:r>
          </a:p>
          <a:p>
            <a:pPr algn="ctr"/>
            <a:r>
              <a:rPr lang="es-VE" sz="2400" dirty="0"/>
              <a:t>de PowerPoint no debe de tener</a:t>
            </a:r>
          </a:p>
          <a:p>
            <a:pPr algn="ctr"/>
            <a:r>
              <a:rPr lang="es-VE" sz="2400" dirty="0"/>
              <a:t>más de 10 diapositivas.</a:t>
            </a:r>
          </a:p>
          <a:p>
            <a:endParaRPr lang="en-US" dirty="0"/>
          </a:p>
        </p:txBody>
      </p:sp>
      <p:sp>
        <p:nvSpPr>
          <p:cNvPr id="8" name="CuadroTexto 7"/>
          <p:cNvSpPr txBox="1"/>
          <p:nvPr/>
        </p:nvSpPr>
        <p:spPr>
          <a:xfrm>
            <a:off x="7637703" y="4110336"/>
            <a:ext cx="3031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dirty="0"/>
              <a:t>Y no debe durar más de 20 minutos.</a:t>
            </a:r>
            <a:endParaRPr lang="en-US" sz="2400" dirty="0"/>
          </a:p>
          <a:p>
            <a:endParaRPr lang="en-US" dirty="0"/>
          </a:p>
        </p:txBody>
      </p:sp>
      <p:sp>
        <p:nvSpPr>
          <p:cNvPr id="9" name="CuadroTexto 8"/>
          <p:cNvSpPr txBox="1"/>
          <p:nvPr/>
        </p:nvSpPr>
        <p:spPr>
          <a:xfrm>
            <a:off x="3771899" y="414338"/>
            <a:ext cx="4199163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s-VE" sz="4800" b="1" u="sng" cap="all" dirty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LA REGLA 10-20</a:t>
            </a:r>
          </a:p>
          <a:p>
            <a:endParaRPr lang="en-US" b="1" cap="all" dirty="0">
              <a:ln/>
              <a:solidFill>
                <a:schemeClr val="accent5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5245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08692" y="1154213"/>
            <a:ext cx="475773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3200" b="1" u="sng" dirty="0">
                <a:solidFill>
                  <a:schemeClr val="accent5">
                    <a:lumMod val="75000"/>
                  </a:schemeClr>
                </a:solidFill>
              </a:rPr>
              <a:t>UNA IMAGEN VALE MÁS</a:t>
            </a:r>
          </a:p>
          <a:p>
            <a:pPr algn="ctr"/>
            <a:r>
              <a:rPr lang="es-VE" sz="3200" b="1" u="sng" dirty="0">
                <a:solidFill>
                  <a:schemeClr val="accent5">
                    <a:lumMod val="75000"/>
                  </a:schemeClr>
                </a:solidFill>
              </a:rPr>
              <a:t>QUE MIL PALABRAS</a:t>
            </a:r>
            <a:endParaRPr lang="es-VE" sz="32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s-VE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s-VE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s-VE" sz="28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s-VE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6" y="2941794"/>
            <a:ext cx="4317724" cy="283743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447034" y="4041925"/>
            <a:ext cx="3656129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u="sng" dirty="0">
                <a:solidFill>
                  <a:schemeClr val="accent5">
                    <a:lumMod val="75000"/>
                  </a:schemeClr>
                </a:solidFill>
              </a:rPr>
              <a:t>NO LEER</a:t>
            </a:r>
            <a:endParaRPr lang="es-VE" sz="32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s-VE" dirty="0"/>
          </a:p>
          <a:p>
            <a:pPr algn="ctr"/>
            <a:r>
              <a:rPr lang="es-VE" sz="2400" dirty="0"/>
              <a:t>Las diapositivas son guías</a:t>
            </a:r>
          </a:p>
          <a:p>
            <a:pPr algn="ctr"/>
            <a:r>
              <a:rPr lang="es-VE" sz="2400" dirty="0"/>
              <a:t> pero de ninguna forma</a:t>
            </a:r>
          </a:p>
          <a:p>
            <a:pPr algn="ctr"/>
            <a:r>
              <a:rPr lang="es-VE" sz="2400" dirty="0"/>
              <a:t> son reemplazables a una</a:t>
            </a:r>
          </a:p>
          <a:p>
            <a:pPr algn="ctr"/>
            <a:r>
              <a:rPr lang="es-VE" sz="2400" dirty="0"/>
              <a:t> buena explicación.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3832" y="633015"/>
            <a:ext cx="3662528" cy="2910327"/>
          </a:xfrm>
          <a:prstGeom prst="rect">
            <a:avLst/>
          </a:prstGeom>
        </p:spPr>
      </p:pic>
      <p:cxnSp>
        <p:nvCxnSpPr>
          <p:cNvPr id="10" name="Conector recto 9"/>
          <p:cNvCxnSpPr/>
          <p:nvPr/>
        </p:nvCxnSpPr>
        <p:spPr>
          <a:xfrm>
            <a:off x="6138883" y="285750"/>
            <a:ext cx="0" cy="6386513"/>
          </a:xfrm>
          <a:prstGeom prst="line">
            <a:avLst/>
          </a:prstGeom>
          <a:ln w="95250" cmpd="thickThin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356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823357" y="1068489"/>
            <a:ext cx="475773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4000" b="1" u="sng" dirty="0">
                <a:solidFill>
                  <a:schemeClr val="accent5">
                    <a:lumMod val="75000"/>
                  </a:schemeClr>
                </a:solidFill>
              </a:rPr>
              <a:t>RECURSOS VISUALES</a:t>
            </a:r>
          </a:p>
          <a:p>
            <a:pPr algn="ctr"/>
            <a:endParaRPr lang="es-VE" sz="3200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s-VE" sz="2400" dirty="0"/>
          </a:p>
          <a:p>
            <a:pPr algn="ctr"/>
            <a:endParaRPr lang="es-VE" sz="2400" dirty="0"/>
          </a:p>
          <a:p>
            <a:pPr algn="ctr"/>
            <a:endParaRPr lang="es-VE" sz="2400" dirty="0"/>
          </a:p>
          <a:p>
            <a:pPr algn="ctr"/>
            <a:endParaRPr lang="es-VE" sz="2400" dirty="0"/>
          </a:p>
          <a:p>
            <a:pPr algn="ctr"/>
            <a:endParaRPr lang="es-VE" sz="2400" dirty="0"/>
          </a:p>
          <a:p>
            <a:pPr algn="ctr"/>
            <a:endParaRPr lang="es-VE" sz="2400" dirty="0"/>
          </a:p>
          <a:p>
            <a:pPr algn="ctr"/>
            <a:endParaRPr lang="es-VE" sz="2400" dirty="0"/>
          </a:p>
          <a:p>
            <a:pPr algn="ctr"/>
            <a:endParaRPr lang="es-VE" sz="2800" dirty="0"/>
          </a:p>
          <a:p>
            <a:pPr algn="ctr"/>
            <a:r>
              <a:rPr lang="es-VE" sz="2800" dirty="0"/>
              <a:t>Utilice si son necesarios pero que no sean más de dos minutos.</a:t>
            </a:r>
          </a:p>
          <a:p>
            <a:endParaRPr lang="es-VE" dirty="0"/>
          </a:p>
          <a:p>
            <a:endParaRPr lang="es-VE" sz="2800" dirty="0"/>
          </a:p>
          <a:p>
            <a:endParaRPr lang="es-V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487" y="2357438"/>
            <a:ext cx="3835475" cy="215745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1092" y="2243138"/>
            <a:ext cx="2967037" cy="296703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955" y="2243138"/>
            <a:ext cx="2685836" cy="268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51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65833" y="511275"/>
            <a:ext cx="4757737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3200" b="1" u="sng" dirty="0">
                <a:solidFill>
                  <a:schemeClr val="accent5">
                    <a:lumMod val="75000"/>
                  </a:schemeClr>
                </a:solidFill>
              </a:rPr>
              <a:t>ENFATICE LAS CONCLUSIONES</a:t>
            </a:r>
          </a:p>
          <a:p>
            <a:pPr algn="ctr"/>
            <a:endParaRPr lang="es-VE" sz="3200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s-VE" sz="3200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s-VE" sz="3200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s-VE" sz="3200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s-VE" sz="3200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s-VE" sz="3200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s-VE" sz="3200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s-VE" sz="2400" dirty="0"/>
              <a:t>Las conclusiones son el inicio del dialogo y del debate, por eso sugerimos en su última diapositiva hacer referencia a la misma.</a:t>
            </a:r>
          </a:p>
          <a:p>
            <a:endParaRPr lang="es-VE" sz="2400" dirty="0"/>
          </a:p>
          <a:p>
            <a:pPr algn="ctr"/>
            <a:endParaRPr lang="es-VE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6" y="1812122"/>
            <a:ext cx="3257549" cy="278835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847561" y="1006570"/>
            <a:ext cx="475773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3200" b="1" u="sng" dirty="0">
                <a:solidFill>
                  <a:schemeClr val="accent5">
                    <a:lumMod val="75000"/>
                  </a:schemeClr>
                </a:solidFill>
              </a:rPr>
              <a:t>CONCLUSIONES</a:t>
            </a:r>
          </a:p>
          <a:p>
            <a:pPr algn="ctr"/>
            <a:endParaRPr lang="es-VE" sz="3200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VE" sz="2400" dirty="0"/>
              <a:t>Su tiempo de exposición es de 15 minutos, en tal sentido sugerimos un máximo de 10 diapositivas. Si son dos expositores se tiene que organizar en el mismo periodo de tiempo.</a:t>
            </a:r>
          </a:p>
          <a:p>
            <a:endParaRPr lang="es-VE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VE" sz="2400" dirty="0"/>
              <a:t>El tiempo para el debate es de 5 minutos. Consideramos que el debate permitirá el desarrollo e intercambio de experiencias.</a:t>
            </a:r>
            <a:endParaRPr lang="es-VE" dirty="0"/>
          </a:p>
        </p:txBody>
      </p:sp>
      <p:cxnSp>
        <p:nvCxnSpPr>
          <p:cNvPr id="8" name="Conector recto 7"/>
          <p:cNvCxnSpPr/>
          <p:nvPr/>
        </p:nvCxnSpPr>
        <p:spPr>
          <a:xfrm>
            <a:off x="6138883" y="285750"/>
            <a:ext cx="0" cy="6386513"/>
          </a:xfrm>
          <a:prstGeom prst="line">
            <a:avLst/>
          </a:prstGeom>
          <a:ln w="95250" cmpd="thickThin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3471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3503</TotalTime>
  <Words>163</Words>
  <Application>Microsoft Office PowerPoint</Application>
  <PresentationFormat>Personalizado</PresentationFormat>
  <Paragraphs>44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Eileen Flores</dc:creator>
  <cp:lastModifiedBy>USUARIO</cp:lastModifiedBy>
  <cp:revision>34</cp:revision>
  <dcterms:created xsi:type="dcterms:W3CDTF">2017-05-02T17:12:36Z</dcterms:created>
  <dcterms:modified xsi:type="dcterms:W3CDTF">2020-12-09T21:48:33Z</dcterms:modified>
</cp:coreProperties>
</file>