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0" y="72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44534-099F-4C34-A317-51A3C1A0F9A3}" type="datetimeFigureOut">
              <a:rPr lang="es-419" smtClean="0"/>
              <a:t>3/2/2021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C0326-5193-459D-9D3F-E1ECB47498D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484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FC0326-5193-459D-9D3F-E1ECB47498DC}" type="slidenum">
              <a:rPr lang="es-419" smtClean="0"/>
              <a:t>1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256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3/2/2021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5670650-438D-4496-A863-FC9A34A5C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" y="1389263"/>
            <a:ext cx="10080625" cy="3111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chemeClr val="accent2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</Words>
  <Application>Microsoft Office PowerPoint</Application>
  <PresentationFormat>Personalizado</PresentationFormat>
  <Paragraphs>9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Dell</cp:lastModifiedBy>
  <cp:revision>18</cp:revision>
  <dcterms:created xsi:type="dcterms:W3CDTF">2018-05-30T14:32:06Z</dcterms:created>
  <dcterms:modified xsi:type="dcterms:W3CDTF">2021-02-03T10:08:53Z</dcterms:modified>
</cp:coreProperties>
</file>