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54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4D30-8C3F-4D63-9571-C3C9B90FD8E0}" type="datetimeFigureOut">
              <a:rPr lang="es-ES" smtClean="0"/>
              <a:t>26/05/2021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6CEC-67AB-414A-B7DE-52B4CF17168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4D30-8C3F-4D63-9571-C3C9B90FD8E0}" type="datetimeFigureOut">
              <a:rPr lang="es-ES" smtClean="0"/>
              <a:t>26/05/2021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6CEC-67AB-414A-B7DE-52B4CF17168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4D30-8C3F-4D63-9571-C3C9B90FD8E0}" type="datetimeFigureOut">
              <a:rPr lang="es-ES" smtClean="0"/>
              <a:t>26/05/2021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6CEC-67AB-414A-B7DE-52B4CF17168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4D30-8C3F-4D63-9571-C3C9B90FD8E0}" type="datetimeFigureOut">
              <a:rPr lang="es-ES" smtClean="0"/>
              <a:t>26/05/2021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6CEC-67AB-414A-B7DE-52B4CF17168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4D30-8C3F-4D63-9571-C3C9B90FD8E0}" type="datetimeFigureOut">
              <a:rPr lang="es-ES" smtClean="0"/>
              <a:t>26/05/2021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6CEC-67AB-414A-B7DE-52B4CF17168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4D30-8C3F-4D63-9571-C3C9B90FD8E0}" type="datetimeFigureOut">
              <a:rPr lang="es-ES" smtClean="0"/>
              <a:t>26/05/2021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6CEC-67AB-414A-B7DE-52B4CF17168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4D30-8C3F-4D63-9571-C3C9B90FD8E0}" type="datetimeFigureOut">
              <a:rPr lang="es-ES" smtClean="0"/>
              <a:t>26/05/2021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6CEC-67AB-414A-B7DE-52B4CF17168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4D30-8C3F-4D63-9571-C3C9B90FD8E0}" type="datetimeFigureOut">
              <a:rPr lang="es-ES" smtClean="0"/>
              <a:t>26/05/2021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6CEC-67AB-414A-B7DE-52B4CF17168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4D30-8C3F-4D63-9571-C3C9B90FD8E0}" type="datetimeFigureOut">
              <a:rPr lang="es-ES" smtClean="0"/>
              <a:t>26/05/2021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6CEC-67AB-414A-B7DE-52B4CF17168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4D30-8C3F-4D63-9571-C3C9B90FD8E0}" type="datetimeFigureOut">
              <a:rPr lang="es-ES" smtClean="0"/>
              <a:t>26/05/2021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6CEC-67AB-414A-B7DE-52B4CF17168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4D30-8C3F-4D63-9571-C3C9B90FD8E0}" type="datetimeFigureOut">
              <a:rPr lang="es-ES" smtClean="0"/>
              <a:t>26/05/2021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6CEC-67AB-414A-B7DE-52B4CF17168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C4D30-8C3F-4D63-9571-C3C9B90FD8E0}" type="datetimeFigureOut">
              <a:rPr lang="es-ES" smtClean="0"/>
              <a:t>26/05/2021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D6CEC-67AB-414A-B7DE-52B4CF171688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C:\Users\Nelly Berbesi\Downloads\CONGRESO DE VETERINARIA-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52905" y="0"/>
            <a:ext cx="979690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Nelly Berbesi</dc:creator>
  <cp:lastModifiedBy>Nelly Berbesi</cp:lastModifiedBy>
  <cp:revision>1</cp:revision>
  <dcterms:created xsi:type="dcterms:W3CDTF">2021-05-26T23:06:29Z</dcterms:created>
  <dcterms:modified xsi:type="dcterms:W3CDTF">2021-05-26T23:08:55Z</dcterms:modified>
</cp:coreProperties>
</file>