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2" r:id="rId7"/>
  </p:sldIdLst>
  <p:sldSz cx="10080625" cy="7561263"/>
  <p:notesSz cx="6858000" cy="9144000"/>
  <p:defaultTextStyle>
    <a:defPPr>
      <a:defRPr lang="es-VE"/>
    </a:defPPr>
    <a:lvl1pPr marL="0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4017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8035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2052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6069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20086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4104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8121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2138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720" y="72"/>
      </p:cViewPr>
      <p:guideLst>
        <p:guide orient="horz" pos="2382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44534-099F-4C34-A317-51A3C1A0F9A3}" type="datetimeFigureOut">
              <a:rPr lang="es-419" smtClean="0"/>
              <a:t>29/4/2021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C0326-5193-459D-9D3F-E1ECB47498DC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24840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C0326-5193-459D-9D3F-E1ECB47498DC}" type="slidenum">
              <a:rPr lang="es-419" smtClean="0"/>
              <a:t>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72563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6047" y="2348893"/>
            <a:ext cx="8568531" cy="162077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094" y="4284716"/>
            <a:ext cx="7056438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4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0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4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8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2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0011-3B3E-47D5-A22E-3E68914FBBBE}" type="datetimeFigureOut">
              <a:rPr lang="es-VE" smtClean="0"/>
              <a:t>29/4/2021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4FA0-8184-4CFD-B0AB-0656FE248B64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0011-3B3E-47D5-A22E-3E68914FBBBE}" type="datetimeFigureOut">
              <a:rPr lang="es-VE" smtClean="0"/>
              <a:t>29/4/2021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4FA0-8184-4CFD-B0AB-0656FE248B64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08453" y="302802"/>
            <a:ext cx="2268141" cy="645157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4031" y="302802"/>
            <a:ext cx="6636411" cy="645157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0011-3B3E-47D5-A22E-3E68914FBBBE}" type="datetimeFigureOut">
              <a:rPr lang="es-VE" smtClean="0"/>
              <a:t>29/4/2021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4FA0-8184-4CFD-B0AB-0656FE248B64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0011-3B3E-47D5-A22E-3E68914FBBBE}" type="datetimeFigureOut">
              <a:rPr lang="es-VE" smtClean="0"/>
              <a:t>29/4/2021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4FA0-8184-4CFD-B0AB-0656FE248B64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300" y="4858812"/>
            <a:ext cx="8568531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300" y="3204786"/>
            <a:ext cx="8568531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401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80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20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60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200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41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81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21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0011-3B3E-47D5-A22E-3E68914FBBBE}" type="datetimeFigureOut">
              <a:rPr lang="es-VE" smtClean="0"/>
              <a:t>29/4/2021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4FA0-8184-4CFD-B0AB-0656FE248B64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4031" y="1764295"/>
            <a:ext cx="4452276" cy="499008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24318" y="1764295"/>
            <a:ext cx="4452276" cy="499008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0011-3B3E-47D5-A22E-3E68914FBBBE}" type="datetimeFigureOut">
              <a:rPr lang="es-VE" smtClean="0"/>
              <a:t>29/4/2021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4FA0-8184-4CFD-B0AB-0656FE248B64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031" y="1692533"/>
            <a:ext cx="4454027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4017" indent="0">
              <a:buNone/>
              <a:defRPr sz="2200" b="1"/>
            </a:lvl2pPr>
            <a:lvl3pPr marL="1008035" indent="0">
              <a:buNone/>
              <a:defRPr sz="2000" b="1"/>
            </a:lvl3pPr>
            <a:lvl4pPr marL="1512052" indent="0">
              <a:buNone/>
              <a:defRPr sz="1800" b="1"/>
            </a:lvl4pPr>
            <a:lvl5pPr marL="2016069" indent="0">
              <a:buNone/>
              <a:defRPr sz="1800" b="1"/>
            </a:lvl5pPr>
            <a:lvl6pPr marL="2520086" indent="0">
              <a:buNone/>
              <a:defRPr sz="1800" b="1"/>
            </a:lvl6pPr>
            <a:lvl7pPr marL="3024104" indent="0">
              <a:buNone/>
              <a:defRPr sz="1800" b="1"/>
            </a:lvl7pPr>
            <a:lvl8pPr marL="3528121" indent="0">
              <a:buNone/>
              <a:defRPr sz="1800" b="1"/>
            </a:lvl8pPr>
            <a:lvl9pPr marL="4032138" indent="0">
              <a:buNone/>
              <a:defRPr sz="18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031" y="2397901"/>
            <a:ext cx="4454027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0818" y="1692533"/>
            <a:ext cx="4455776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4017" indent="0">
              <a:buNone/>
              <a:defRPr sz="2200" b="1"/>
            </a:lvl2pPr>
            <a:lvl3pPr marL="1008035" indent="0">
              <a:buNone/>
              <a:defRPr sz="2000" b="1"/>
            </a:lvl3pPr>
            <a:lvl4pPr marL="1512052" indent="0">
              <a:buNone/>
              <a:defRPr sz="1800" b="1"/>
            </a:lvl4pPr>
            <a:lvl5pPr marL="2016069" indent="0">
              <a:buNone/>
              <a:defRPr sz="1800" b="1"/>
            </a:lvl5pPr>
            <a:lvl6pPr marL="2520086" indent="0">
              <a:buNone/>
              <a:defRPr sz="1800" b="1"/>
            </a:lvl6pPr>
            <a:lvl7pPr marL="3024104" indent="0">
              <a:buNone/>
              <a:defRPr sz="1800" b="1"/>
            </a:lvl7pPr>
            <a:lvl8pPr marL="3528121" indent="0">
              <a:buNone/>
              <a:defRPr sz="1800" b="1"/>
            </a:lvl8pPr>
            <a:lvl9pPr marL="4032138" indent="0">
              <a:buNone/>
              <a:defRPr sz="18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0818" y="2397901"/>
            <a:ext cx="4455776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0011-3B3E-47D5-A22E-3E68914FBBBE}" type="datetimeFigureOut">
              <a:rPr lang="es-VE" smtClean="0"/>
              <a:t>29/4/2021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4FA0-8184-4CFD-B0AB-0656FE248B64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0011-3B3E-47D5-A22E-3E68914FBBBE}" type="datetimeFigureOut">
              <a:rPr lang="es-VE" smtClean="0"/>
              <a:t>29/4/2021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4FA0-8184-4CFD-B0AB-0656FE248B64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0011-3B3E-47D5-A22E-3E68914FBBBE}" type="datetimeFigureOut">
              <a:rPr lang="es-VE" smtClean="0"/>
              <a:t>29/4/2021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4FA0-8184-4CFD-B0AB-0656FE248B64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032" y="301050"/>
            <a:ext cx="3316456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245" y="301051"/>
            <a:ext cx="5635349" cy="6453328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032" y="1582265"/>
            <a:ext cx="3316456" cy="5172114"/>
          </a:xfrm>
        </p:spPr>
        <p:txBody>
          <a:bodyPr/>
          <a:lstStyle>
            <a:lvl1pPr marL="0" indent="0">
              <a:buNone/>
              <a:defRPr sz="1500"/>
            </a:lvl1pPr>
            <a:lvl2pPr marL="504017" indent="0">
              <a:buNone/>
              <a:defRPr sz="1300"/>
            </a:lvl2pPr>
            <a:lvl3pPr marL="1008035" indent="0">
              <a:buNone/>
              <a:defRPr sz="1100"/>
            </a:lvl3pPr>
            <a:lvl4pPr marL="1512052" indent="0">
              <a:buNone/>
              <a:defRPr sz="1000"/>
            </a:lvl4pPr>
            <a:lvl5pPr marL="2016069" indent="0">
              <a:buNone/>
              <a:defRPr sz="1000"/>
            </a:lvl5pPr>
            <a:lvl6pPr marL="2520086" indent="0">
              <a:buNone/>
              <a:defRPr sz="1000"/>
            </a:lvl6pPr>
            <a:lvl7pPr marL="3024104" indent="0">
              <a:buNone/>
              <a:defRPr sz="1000"/>
            </a:lvl7pPr>
            <a:lvl8pPr marL="3528121" indent="0">
              <a:buNone/>
              <a:defRPr sz="1000"/>
            </a:lvl8pPr>
            <a:lvl9pPr marL="4032138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0011-3B3E-47D5-A22E-3E68914FBBBE}" type="datetimeFigureOut">
              <a:rPr lang="es-VE" smtClean="0"/>
              <a:t>29/4/2021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4FA0-8184-4CFD-B0AB-0656FE248B64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5873" y="5292884"/>
            <a:ext cx="6048375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5873" y="675613"/>
            <a:ext cx="6048375" cy="4536758"/>
          </a:xfrm>
        </p:spPr>
        <p:txBody>
          <a:bodyPr/>
          <a:lstStyle>
            <a:lvl1pPr marL="0" indent="0">
              <a:buNone/>
              <a:defRPr sz="3500"/>
            </a:lvl1pPr>
            <a:lvl2pPr marL="504017" indent="0">
              <a:buNone/>
              <a:defRPr sz="3100"/>
            </a:lvl2pPr>
            <a:lvl3pPr marL="1008035" indent="0">
              <a:buNone/>
              <a:defRPr sz="2600"/>
            </a:lvl3pPr>
            <a:lvl4pPr marL="1512052" indent="0">
              <a:buNone/>
              <a:defRPr sz="2200"/>
            </a:lvl4pPr>
            <a:lvl5pPr marL="2016069" indent="0">
              <a:buNone/>
              <a:defRPr sz="2200"/>
            </a:lvl5pPr>
            <a:lvl6pPr marL="2520086" indent="0">
              <a:buNone/>
              <a:defRPr sz="2200"/>
            </a:lvl6pPr>
            <a:lvl7pPr marL="3024104" indent="0">
              <a:buNone/>
              <a:defRPr sz="2200"/>
            </a:lvl7pPr>
            <a:lvl8pPr marL="3528121" indent="0">
              <a:buNone/>
              <a:defRPr sz="2200"/>
            </a:lvl8pPr>
            <a:lvl9pPr marL="4032138" indent="0">
              <a:buNone/>
              <a:defRPr sz="2200"/>
            </a:lvl9pPr>
          </a:lstStyle>
          <a:p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5873" y="5917739"/>
            <a:ext cx="6048375" cy="887398"/>
          </a:xfrm>
        </p:spPr>
        <p:txBody>
          <a:bodyPr/>
          <a:lstStyle>
            <a:lvl1pPr marL="0" indent="0">
              <a:buNone/>
              <a:defRPr sz="1500"/>
            </a:lvl1pPr>
            <a:lvl2pPr marL="504017" indent="0">
              <a:buNone/>
              <a:defRPr sz="1300"/>
            </a:lvl2pPr>
            <a:lvl3pPr marL="1008035" indent="0">
              <a:buNone/>
              <a:defRPr sz="1100"/>
            </a:lvl3pPr>
            <a:lvl4pPr marL="1512052" indent="0">
              <a:buNone/>
              <a:defRPr sz="1000"/>
            </a:lvl4pPr>
            <a:lvl5pPr marL="2016069" indent="0">
              <a:buNone/>
              <a:defRPr sz="1000"/>
            </a:lvl5pPr>
            <a:lvl6pPr marL="2520086" indent="0">
              <a:buNone/>
              <a:defRPr sz="1000"/>
            </a:lvl6pPr>
            <a:lvl7pPr marL="3024104" indent="0">
              <a:buNone/>
              <a:defRPr sz="1000"/>
            </a:lvl7pPr>
            <a:lvl8pPr marL="3528121" indent="0">
              <a:buNone/>
              <a:defRPr sz="1000"/>
            </a:lvl8pPr>
            <a:lvl9pPr marL="4032138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0011-3B3E-47D5-A22E-3E68914FBBBE}" type="datetimeFigureOut">
              <a:rPr lang="es-VE" smtClean="0"/>
              <a:t>29/4/2021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4FA0-8184-4CFD-B0AB-0656FE248B64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04031" y="302801"/>
            <a:ext cx="9072563" cy="1260211"/>
          </a:xfrm>
          <a:prstGeom prst="rect">
            <a:avLst/>
          </a:prstGeom>
        </p:spPr>
        <p:txBody>
          <a:bodyPr vert="horz" lIns="100803" tIns="50402" rIns="100803" bIns="50402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031" y="1764295"/>
            <a:ext cx="9072563" cy="4990084"/>
          </a:xfrm>
          <a:prstGeom prst="rect">
            <a:avLst/>
          </a:prstGeom>
        </p:spPr>
        <p:txBody>
          <a:bodyPr vert="horz" lIns="100803" tIns="50402" rIns="100803" bIns="50402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04031" y="7008171"/>
            <a:ext cx="2352146" cy="402567"/>
          </a:xfrm>
          <a:prstGeom prst="rect">
            <a:avLst/>
          </a:prstGeom>
        </p:spPr>
        <p:txBody>
          <a:bodyPr vert="horz" lIns="100803" tIns="50402" rIns="100803" bIns="5040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00011-3B3E-47D5-A22E-3E68914FBBBE}" type="datetimeFigureOut">
              <a:rPr lang="es-VE" smtClean="0"/>
              <a:t>29/4/2021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444214" y="7008171"/>
            <a:ext cx="3192198" cy="402567"/>
          </a:xfrm>
          <a:prstGeom prst="rect">
            <a:avLst/>
          </a:prstGeom>
        </p:spPr>
        <p:txBody>
          <a:bodyPr vert="horz" lIns="100803" tIns="50402" rIns="100803" bIns="5040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224448" y="7008171"/>
            <a:ext cx="2352146" cy="402567"/>
          </a:xfrm>
          <a:prstGeom prst="rect">
            <a:avLst/>
          </a:prstGeom>
        </p:spPr>
        <p:txBody>
          <a:bodyPr vert="horz" lIns="100803" tIns="50402" rIns="100803" bIns="5040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74FA0-8184-4CFD-B0AB-0656FE248B64}" type="slidenum">
              <a:rPr lang="es-VE" smtClean="0"/>
              <a:t>‹Nº›</a:t>
            </a:fld>
            <a:endParaRPr 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08035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013" indent="-378013" algn="l" defTabSz="1008035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9028" indent="-315011" algn="l" defTabSz="100803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043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4060" indent="-252009" algn="l" defTabSz="100803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078" indent="-252009" algn="l" defTabSz="1008035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0F307A2-118D-4B53-920C-FC3E57C3A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8463"/>
            <a:ext cx="10080625" cy="24427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719832" y="4428703"/>
            <a:ext cx="1808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400" b="1" dirty="0"/>
              <a:t>Hoja de Vida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896296" y="1116335"/>
            <a:ext cx="5040313" cy="576064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b="1" dirty="0"/>
              <a:t>Título de la Investigación</a:t>
            </a:r>
          </a:p>
        </p:txBody>
      </p:sp>
      <p:sp>
        <p:nvSpPr>
          <p:cNvPr id="10" name="9 Elipse"/>
          <p:cNvSpPr/>
          <p:nvPr/>
        </p:nvSpPr>
        <p:spPr>
          <a:xfrm>
            <a:off x="719832" y="1404367"/>
            <a:ext cx="1728192" cy="172819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b="1" dirty="0"/>
              <a:t>Inserte</a:t>
            </a:r>
          </a:p>
          <a:p>
            <a:pPr algn="ctr"/>
            <a:r>
              <a:rPr lang="es-VE" b="1" dirty="0"/>
              <a:t>foto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316455" y="1260351"/>
            <a:ext cx="3744416" cy="64807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b="1" dirty="0"/>
              <a:t>OBJETIVO DE ESTUDIO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832400" y="1260351"/>
            <a:ext cx="4104209" cy="57606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VE" sz="1800" b="1" dirty="0"/>
              <a:t>METODOLOGÍA DE LA INVESTIGACIÓN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552480" y="1188343"/>
            <a:ext cx="3312368" cy="432048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b="1" dirty="0"/>
              <a:t>DISCUSIÓN Y RESULTADOS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480472" y="1188343"/>
            <a:ext cx="3384376" cy="576064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b="1" dirty="0"/>
              <a:t>CONCLUSIONES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21</Words>
  <Application>Microsoft Office PowerPoint</Application>
  <PresentationFormat>Personalizado</PresentationFormat>
  <Paragraphs>9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Dell</cp:lastModifiedBy>
  <cp:revision>20</cp:revision>
  <dcterms:created xsi:type="dcterms:W3CDTF">2018-05-30T14:32:06Z</dcterms:created>
  <dcterms:modified xsi:type="dcterms:W3CDTF">2021-04-29T20:27:43Z</dcterms:modified>
</cp:coreProperties>
</file>