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0" y="72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44534-099F-4C34-A317-51A3C1A0F9A3}" type="datetimeFigureOut">
              <a:rPr lang="es-419" smtClean="0"/>
              <a:t>8/6/2021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C0326-5193-459D-9D3F-E1ECB47498D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2484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C0326-5193-459D-9D3F-E1ECB47498DC}" type="slidenum">
              <a:rPr lang="es-419" smtClean="0"/>
              <a:t>1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256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8/6/2021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F63DC4D-73FB-4C57-9E6E-5A590F036F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464"/>
            <a:ext cx="10080625" cy="25155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/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116335"/>
            <a:ext cx="5040313" cy="576064"/>
          </a:xfrm>
          <a:prstGeom prst="rect">
            <a:avLst/>
          </a:prstGeom>
          <a:solidFill>
            <a:srgbClr val="00B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316455" y="1260351"/>
            <a:ext cx="3744416" cy="64807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21</Words>
  <Application>Microsoft Office PowerPoint</Application>
  <PresentationFormat>Personalizado</PresentationFormat>
  <Paragraphs>9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Dell</cp:lastModifiedBy>
  <cp:revision>21</cp:revision>
  <dcterms:created xsi:type="dcterms:W3CDTF">2018-05-30T14:32:06Z</dcterms:created>
  <dcterms:modified xsi:type="dcterms:W3CDTF">2021-06-08T20:38:05Z</dcterms:modified>
</cp:coreProperties>
</file>