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8" r:id="rId4"/>
    <p:sldId id="259" r:id="rId5"/>
    <p:sldId id="266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9EC6-CE07-4898-A390-3961A7F1C3FB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3721-4AF2-456C-8CC9-235465707F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0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2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8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2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62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5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41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86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334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4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0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93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32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17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75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0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0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4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38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2045205" y="3862789"/>
            <a:ext cx="50535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Ingresa a </a:t>
            </a:r>
          </a:p>
          <a:p>
            <a:pPr algn="ctr"/>
            <a:r>
              <a:rPr lang="es-ES" sz="4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www.cidecuador.org</a:t>
            </a:r>
            <a:endParaRPr lang="es-ES" sz="4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1619672" y="544696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8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Una vez finalizado este evento, ésta presentación estará disponible en su respectiva página</a:t>
            </a:r>
            <a:endParaRPr lang="es-ES" sz="1800" b="1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2463"/>
          <a:stretch/>
        </p:blipFill>
        <p:spPr>
          <a:xfrm>
            <a:off x="477215" y="-27384"/>
            <a:ext cx="8271249" cy="419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1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23628" y="321297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/>
              <a:t>HAGA CLIC AQUÍ PARA AGREGAR EL TITULO DE SU INVESTIGACION</a:t>
            </a:r>
            <a:endParaRPr lang="es-ES" sz="2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16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4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1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5284" b="50894"/>
          <a:stretch/>
        </p:blipFill>
        <p:spPr>
          <a:xfrm>
            <a:off x="-36512" y="-106288"/>
            <a:ext cx="9246508" cy="23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10</Words>
  <Application>Microsoft Office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24</cp:revision>
  <dcterms:created xsi:type="dcterms:W3CDTF">2019-08-22T16:39:35Z</dcterms:created>
  <dcterms:modified xsi:type="dcterms:W3CDTF">2022-02-21T14:37:18Z</dcterms:modified>
</cp:coreProperties>
</file>