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idecuado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754"/>
            <a:ext cx="12192000" cy="23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764047-AADC-4A84-9D84-5B11D8CEE24A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20E82-0E9D-4F6B-BA64-F791CFF2FA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33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3143697" y="4623874"/>
            <a:ext cx="6031605" cy="15081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spc="300" dirty="0" smtClean="0">
                <a:solidFill>
                  <a:schemeClr val="bg1"/>
                </a:solidFill>
              </a:rPr>
              <a:t>INGRESA EN </a:t>
            </a:r>
          </a:p>
          <a:p>
            <a:pPr algn="ctr"/>
            <a:r>
              <a:rPr lang="es-ES" sz="3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2"/>
              </a:rPr>
              <a:t>www.cidecuador.org</a:t>
            </a:r>
            <a:endParaRPr lang="es-ES" sz="3200" b="1" spc="50" dirty="0" smtClean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Una vez finalizado este evento, ésta presentación estará disponible en su respectiva página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97" y="0"/>
            <a:ext cx="6031604" cy="46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1247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9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580135" y="3013657"/>
            <a:ext cx="7280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/>
              <a:t>HAGA CLIC AQUÍ PARA AGREGAR EL TITULO DE SU INVESTIGACION</a:t>
            </a:r>
          </a:p>
          <a:p>
            <a:pPr algn="ctr"/>
            <a:endParaRPr lang="es-VE" sz="2800" b="1" dirty="0"/>
          </a:p>
          <a:p>
            <a:pPr algn="r"/>
            <a:r>
              <a:rPr lang="es-VE" sz="2000" b="1" dirty="0"/>
              <a:t>(Nombre del Autor)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5449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86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593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2022-03-07T23:31:20Z</dcterms:created>
  <dcterms:modified xsi:type="dcterms:W3CDTF">2022-03-07T23:36:52Z</dcterms:modified>
</cp:coreProperties>
</file>