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idecuador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8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C6641B-E8BB-4CA0-A9BD-1F8C41D06238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46D76F8-F6A1-49ED-A69F-C71224024B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35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C6641B-E8BB-4CA0-A9BD-1F8C41D06238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46D76F8-F6A1-49ED-A69F-C71224024B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72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C6641B-E8BB-4CA0-A9BD-1F8C41D06238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46D76F8-F6A1-49ED-A69F-C71224024B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01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3207197" y="4611174"/>
            <a:ext cx="6031605" cy="15081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spc="300" dirty="0" smtClean="0">
                <a:solidFill>
                  <a:schemeClr val="bg1"/>
                </a:solidFill>
              </a:rPr>
              <a:t>INGRESA EN </a:t>
            </a:r>
          </a:p>
          <a:p>
            <a:pPr algn="ctr"/>
            <a:r>
              <a:rPr lang="es-ES" sz="32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2"/>
              </a:rPr>
              <a:t>www.cidecuador.org</a:t>
            </a:r>
            <a:endParaRPr lang="es-ES" sz="3200" b="1" spc="50" dirty="0" smtClean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Una vez finalizado este evento, ésta presentación estará disponible en su respectiva página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96" y="0"/>
            <a:ext cx="603160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9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C6641B-E8BB-4CA0-A9BD-1F8C41D06238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46D76F8-F6A1-49ED-A69F-C71224024B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912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C6641B-E8BB-4CA0-A9BD-1F8C41D06238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46D76F8-F6A1-49ED-A69F-C71224024B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60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C6641B-E8BB-4CA0-A9BD-1F8C41D06238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46D76F8-F6A1-49ED-A69F-C71224024B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99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C6641B-E8BB-4CA0-A9BD-1F8C41D06238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46D76F8-F6A1-49ED-A69F-C71224024B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3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C6641B-E8BB-4CA0-A9BD-1F8C41D06238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46D76F8-F6A1-49ED-A69F-C71224024B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61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C6641B-E8BB-4CA0-A9BD-1F8C41D06238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46D76F8-F6A1-49ED-A69F-C71224024B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86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C6641B-E8BB-4CA0-A9BD-1F8C41D06238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46D76F8-F6A1-49ED-A69F-C71224024B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47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99" y="0"/>
            <a:ext cx="1242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1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2631829" y="3274453"/>
            <a:ext cx="72807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/>
              <a:t>HAGA CLIC AQUÍ PARA AGREGAR EL TITULO DE SU INVESTIGACION</a:t>
            </a:r>
          </a:p>
          <a:p>
            <a:pPr algn="ctr"/>
            <a:endParaRPr lang="es-VE" sz="2800" b="1" dirty="0"/>
          </a:p>
          <a:p>
            <a:pPr algn="r"/>
            <a:r>
              <a:rPr lang="es-VE" sz="2000" b="1" dirty="0"/>
              <a:t>(Nombre del Autor)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47924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6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46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3221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15</Words>
  <Application>Microsoft Office PowerPoint</Application>
  <PresentationFormat>Panorámica</PresentationFormat>
  <Paragraphs>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</cp:revision>
  <dcterms:created xsi:type="dcterms:W3CDTF">2022-03-07T23:38:09Z</dcterms:created>
  <dcterms:modified xsi:type="dcterms:W3CDTF">2022-03-07T23:43:01Z</dcterms:modified>
</cp:coreProperties>
</file>