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57" r:id="rId4"/>
    <p:sldId id="265" r:id="rId5"/>
    <p:sldId id="266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B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49EC6-CE07-4898-A390-3961A7F1C3FB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E3721-4AF2-456C-8CC9-235465707F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4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3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03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421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877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23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628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45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341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867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334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41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001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936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323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170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6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75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7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05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64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6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03/08/2022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38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3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2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3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 userDrawn="1"/>
        </p:nvSpPr>
        <p:spPr>
          <a:xfrm>
            <a:off x="2254714" y="3899588"/>
            <a:ext cx="505359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dirty="0" smtClean="0">
                <a:ln w="11430"/>
                <a:solidFill>
                  <a:srgbClr val="2CB1A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Ingresa a </a:t>
            </a:r>
          </a:p>
          <a:p>
            <a:pPr algn="ctr"/>
            <a:r>
              <a:rPr lang="es-ES" sz="4400" b="1" dirty="0" smtClean="0">
                <a:ln w="11430"/>
                <a:solidFill>
                  <a:srgbClr val="2CB1A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www.cidecuador.org</a:t>
            </a:r>
            <a:endParaRPr lang="es-ES" sz="4400" b="1" dirty="0">
              <a:ln w="11430"/>
              <a:solidFill>
                <a:srgbClr val="2CB1A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2267744" y="5292497"/>
            <a:ext cx="5053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1600" b="1" cap="none" spc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cs typeface="Arial" pitchFamily="34" charset="0"/>
              </a:rPr>
              <a:t>Una vez finalizado este evento, ésta presentación estará disponible en su respectiva página</a:t>
            </a:r>
            <a:endParaRPr lang="es-ES" sz="1600" b="1" cap="none" spc="0" dirty="0">
              <a:ln>
                <a:noFill/>
              </a:ln>
              <a:solidFill>
                <a:srgbClr val="FFC000"/>
              </a:solidFill>
              <a:effectLst/>
            </a:endParaRPr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229"/>
          <a:stretch/>
        </p:blipFill>
        <p:spPr>
          <a:xfrm>
            <a:off x="-36512" y="-27384"/>
            <a:ext cx="9180512" cy="392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5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223628" y="2843300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 smtClean="0"/>
              <a:t>HAGA CLIC AQUÍ PARA AGREGAR EL TITULO DE SU INVESTIGACION</a:t>
            </a:r>
            <a:endParaRPr lang="es-ES" sz="2800" b="1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9"/>
            <a:ext cx="9144000" cy="148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76034" y="1995198"/>
            <a:ext cx="1645674" cy="22497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Agregue su foto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2022072" y="3501008"/>
            <a:ext cx="651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smtClean="0"/>
              <a:t>Escriba en este espacio su hoja de vida. No sobrepasar las 50 palabras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021708" y="1518144"/>
            <a:ext cx="637665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VE" sz="2800" b="1" dirty="0" smtClean="0">
                <a:ln w="11430"/>
                <a:solidFill>
                  <a:schemeClr val="accent5"/>
                </a:solidFill>
              </a:rPr>
              <a:t>Haga clic aquí para escribir su </a:t>
            </a:r>
          </a:p>
          <a:p>
            <a:pPr algn="ctr"/>
            <a:r>
              <a:rPr lang="es-VE" sz="2800" b="1" dirty="0" smtClean="0">
                <a:ln w="11430"/>
                <a:solidFill>
                  <a:schemeClr val="accent5"/>
                </a:solidFill>
              </a:rPr>
              <a:t>grado académico, nombre y apellido</a:t>
            </a:r>
            <a:endParaRPr lang="es-ES" sz="2800" b="1" dirty="0">
              <a:ln w="11430"/>
              <a:solidFill>
                <a:schemeClr val="accent5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96056" y="2651170"/>
            <a:ext cx="54442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VE" dirty="0">
                <a:ln>
                  <a:solidFill>
                    <a:schemeClr val="tx1"/>
                  </a:solidFill>
                </a:ln>
              </a:rPr>
              <a:t>Haga clic y </a:t>
            </a:r>
            <a:r>
              <a:rPr lang="es-ES" dirty="0">
                <a:ln>
                  <a:solidFill>
                    <a:schemeClr val="tx1"/>
                  </a:solidFill>
                </a:ln>
              </a:rPr>
              <a:t>escriba su correo  electrónico</a:t>
            </a:r>
          </a:p>
          <a:p>
            <a:pPr algn="ctr"/>
            <a:r>
              <a:rPr lang="es-ES" dirty="0">
                <a:ln>
                  <a:solidFill>
                    <a:schemeClr val="tx1"/>
                  </a:solidFill>
                </a:ln>
              </a:rPr>
              <a:t> institución</a:t>
            </a:r>
          </a:p>
        </p:txBody>
      </p:sp>
      <p:sp>
        <p:nvSpPr>
          <p:cNvPr id="7" name="6 Recortar rectángulo de esquina sencilla"/>
          <p:cNvSpPr/>
          <p:nvPr/>
        </p:nvSpPr>
        <p:spPr>
          <a:xfrm>
            <a:off x="-12318" y="0"/>
            <a:ext cx="3528392" cy="576064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EXPOSITOR</a:t>
            </a:r>
            <a:endParaRPr lang="es-ES" sz="2800" b="1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7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5" descr="Resultado de imagen para COPACABANA BOLIV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1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3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49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dcterms:created xsi:type="dcterms:W3CDTF">2019-08-22T16:39:35Z</dcterms:created>
  <dcterms:modified xsi:type="dcterms:W3CDTF">2022-08-03T21:22:10Z</dcterms:modified>
</cp:coreProperties>
</file>