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8"/>
  </p:notesMasterIdLst>
  <p:sldIdLst>
    <p:sldId id="256" r:id="rId3"/>
    <p:sldId id="257" r:id="rId4"/>
    <p:sldId id="265" r:id="rId5"/>
    <p:sldId id="267" r:id="rId6"/>
    <p:sldId id="266" r:id="rId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B1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572" y="-2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149EC6-CE07-4898-A390-3961A7F1C3FB}" type="datetimeFigureOut">
              <a:rPr lang="es-ES" smtClean="0"/>
              <a:t>03/08/2022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FE3721-4AF2-456C-8CC9-235465707F5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7640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D3D357-86D0-4DAC-8467-69795FD71BA9}" type="datetimeFigureOut">
              <a:rPr lang="es-ES" smtClean="0"/>
              <a:t>03/08/2022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0C8119-DC67-483F-8D0B-7AC7B92F00E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0343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D3D357-86D0-4DAC-8467-69795FD71BA9}" type="datetimeFigureOut">
              <a:rPr lang="es-ES" smtClean="0"/>
              <a:t>03/08/2022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0C8119-DC67-483F-8D0B-7AC7B92F00E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0031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14212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38774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CEE3E99-A3D2-4158-834F-3AC9A394B182}" type="datetimeFigureOut">
              <a:rPr lang="es-ES" smtClean="0"/>
              <a:t>03/08/2022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5A1AA07-6417-488D-AD10-E58E1DED8B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5237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CEE3E99-A3D2-4158-834F-3AC9A394B182}" type="datetimeFigureOut">
              <a:rPr lang="es-ES" smtClean="0"/>
              <a:t>03/08/2022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5A1AA07-6417-488D-AD10-E58E1DED8B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26285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CEE3E99-A3D2-4158-834F-3AC9A394B182}" type="datetimeFigureOut">
              <a:rPr lang="es-ES" smtClean="0"/>
              <a:t>03/08/2022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5A1AA07-6417-488D-AD10-E58E1DED8B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54568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CEE3E99-A3D2-4158-834F-3AC9A394B182}" type="datetimeFigureOut">
              <a:rPr lang="es-ES" smtClean="0"/>
              <a:t>03/08/2022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5A1AA07-6417-488D-AD10-E58E1DED8B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34101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CEE3E99-A3D2-4158-834F-3AC9A394B182}" type="datetimeFigureOut">
              <a:rPr lang="es-ES" smtClean="0"/>
              <a:t>03/08/2022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5A1AA07-6417-488D-AD10-E58E1DED8B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78675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CEE3E99-A3D2-4158-834F-3AC9A394B182}" type="datetimeFigureOut">
              <a:rPr lang="es-ES" smtClean="0"/>
              <a:t>03/08/2022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5A1AA07-6417-488D-AD10-E58E1DED8B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43341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CEE3E99-A3D2-4158-834F-3AC9A394B182}" type="datetimeFigureOut">
              <a:rPr lang="es-ES" smtClean="0"/>
              <a:t>03/08/2022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5A1AA07-6417-488D-AD10-E58E1DED8B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8417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D3D357-86D0-4DAC-8467-69795FD71BA9}" type="datetimeFigureOut">
              <a:rPr lang="es-ES" smtClean="0"/>
              <a:t>03/08/2022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0C8119-DC67-483F-8D0B-7AC7B92F00E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00014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CEE3E99-A3D2-4158-834F-3AC9A394B182}" type="datetimeFigureOut">
              <a:rPr lang="es-ES" smtClean="0"/>
              <a:t>03/08/2022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5A1AA07-6417-488D-AD10-E58E1DED8B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99364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CEE3E99-A3D2-4158-834F-3AC9A394B182}" type="datetimeFigureOut">
              <a:rPr lang="es-ES" smtClean="0"/>
              <a:t>03/08/2022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5A1AA07-6417-488D-AD10-E58E1DED8B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93233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CEE3E99-A3D2-4158-834F-3AC9A394B182}" type="datetimeFigureOut">
              <a:rPr lang="es-ES" smtClean="0"/>
              <a:t>03/08/2022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5A1AA07-6417-488D-AD10-E58E1DED8B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51702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CEE3E99-A3D2-4158-834F-3AC9A394B182}" type="datetimeFigureOut">
              <a:rPr lang="es-ES" smtClean="0"/>
              <a:t>03/08/2022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5A1AA07-6417-488D-AD10-E58E1DED8B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9060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D3D357-86D0-4DAC-8467-69795FD71BA9}" type="datetimeFigureOut">
              <a:rPr lang="es-ES" smtClean="0"/>
              <a:t>03/08/2022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0C8119-DC67-483F-8D0B-7AC7B92F00E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8755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D3D357-86D0-4DAC-8467-69795FD71BA9}" type="datetimeFigureOut">
              <a:rPr lang="es-ES" smtClean="0"/>
              <a:t>03/08/2022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0C8119-DC67-483F-8D0B-7AC7B92F00E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2078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D3D357-86D0-4DAC-8467-69795FD71BA9}" type="datetimeFigureOut">
              <a:rPr lang="es-ES" smtClean="0"/>
              <a:t>03/08/2022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0C8119-DC67-483F-8D0B-7AC7B92F00E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1050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D3D357-86D0-4DAC-8467-69795FD71BA9}" type="datetimeFigureOut">
              <a:rPr lang="es-ES" smtClean="0"/>
              <a:t>03/08/2022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0C8119-DC67-483F-8D0B-7AC7B92F00E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3640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D3D357-86D0-4DAC-8467-69795FD71BA9}" type="datetimeFigureOut">
              <a:rPr lang="es-ES" smtClean="0"/>
              <a:t>03/08/2022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0C8119-DC67-483F-8D0B-7AC7B92F00E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465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D3D357-86D0-4DAC-8467-69795FD71BA9}" type="datetimeFigureOut">
              <a:rPr lang="es-ES" smtClean="0"/>
              <a:t>03/08/2022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0C8119-DC67-483F-8D0B-7AC7B92F00E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4892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D3D357-86D0-4DAC-8467-69795FD71BA9}" type="datetimeFigureOut">
              <a:rPr lang="es-ES" smtClean="0"/>
              <a:t>03/08/2022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0C8119-DC67-483F-8D0B-7AC7B92F00E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9380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34000"/>
            <a:lum/>
          </a:blip>
          <a:srcRect/>
          <a:stretch>
            <a:fillRect t="9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7244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alphaModFix amt="34000"/>
            <a:lum/>
          </a:blip>
          <a:srcRect/>
          <a:stretch>
            <a:fillRect t="9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 userDrawn="1"/>
        </p:nvSpPr>
        <p:spPr>
          <a:xfrm>
            <a:off x="2254714" y="3899588"/>
            <a:ext cx="505359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4400" b="1" dirty="0" smtClean="0">
                <a:ln w="1143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Ingresa a </a:t>
            </a:r>
          </a:p>
          <a:p>
            <a:pPr algn="ctr"/>
            <a:r>
              <a:rPr lang="es-ES" sz="4400" b="1" dirty="0" smtClean="0">
                <a:ln w="1143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www.cidecuador.org</a:t>
            </a:r>
            <a:endParaRPr lang="es-ES" sz="4400" b="1" dirty="0">
              <a:ln w="11430"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10 CuadroTexto"/>
          <p:cNvSpPr txBox="1"/>
          <p:nvPr userDrawn="1"/>
        </p:nvSpPr>
        <p:spPr>
          <a:xfrm>
            <a:off x="2267744" y="5292497"/>
            <a:ext cx="50535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VE" sz="1600" b="1" cap="none" spc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Una vez finalizado este evento, ésta presentación estará disponible en su respectiva página</a:t>
            </a:r>
            <a:endParaRPr lang="es-ES" sz="1600" b="1" cap="none" spc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2" name="1 Imagen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79"/>
          <a:stretch/>
        </p:blipFill>
        <p:spPr>
          <a:xfrm>
            <a:off x="0" y="-8931"/>
            <a:ext cx="9144000" cy="3908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150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223628" y="2843300"/>
            <a:ext cx="66967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2800" b="1" dirty="0" smtClean="0"/>
              <a:t>HAGA CLIC AQUÍ PARA AGREGAR EL TITULO DE SU INVESTIGACION</a:t>
            </a:r>
            <a:endParaRPr lang="es-ES" sz="2800" b="1" dirty="0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80512" cy="1665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55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Elipse"/>
          <p:cNvSpPr/>
          <p:nvPr/>
        </p:nvSpPr>
        <p:spPr>
          <a:xfrm>
            <a:off x="376034" y="1995198"/>
            <a:ext cx="1645674" cy="2249768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VE" dirty="0" smtClean="0"/>
              <a:t>Agregue su foto</a:t>
            </a:r>
            <a:endParaRPr lang="es-ES" dirty="0"/>
          </a:p>
        </p:txBody>
      </p:sp>
      <p:sp>
        <p:nvSpPr>
          <p:cNvPr id="3" name="2 CuadroTexto"/>
          <p:cNvSpPr txBox="1"/>
          <p:nvPr/>
        </p:nvSpPr>
        <p:spPr>
          <a:xfrm>
            <a:off x="2022072" y="3501008"/>
            <a:ext cx="6510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VE" dirty="0" smtClean="0"/>
              <a:t>Escriba en este espacio su hoja de vida. No sobrepasar las 50 palabras</a:t>
            </a:r>
            <a:endParaRPr lang="es-ES" dirty="0"/>
          </a:p>
        </p:txBody>
      </p:sp>
      <p:sp>
        <p:nvSpPr>
          <p:cNvPr id="5" name="4 Rectángulo"/>
          <p:cNvSpPr/>
          <p:nvPr/>
        </p:nvSpPr>
        <p:spPr>
          <a:xfrm>
            <a:off x="2021708" y="1518144"/>
            <a:ext cx="6376657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VE" sz="2800" b="1" dirty="0" smtClean="0">
                <a:ln w="11430"/>
              </a:rPr>
              <a:t>Haga clic aquí para escribir su </a:t>
            </a:r>
          </a:p>
          <a:p>
            <a:pPr algn="ctr"/>
            <a:r>
              <a:rPr lang="es-VE" sz="2800" b="1" dirty="0" smtClean="0">
                <a:ln w="11430"/>
              </a:rPr>
              <a:t>grado académico, nombre y apellido</a:t>
            </a:r>
            <a:endParaRPr lang="es-ES" sz="2800" b="1" dirty="0">
              <a:ln w="1143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2296056" y="2651170"/>
            <a:ext cx="544429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VE" dirty="0">
                <a:ln>
                  <a:solidFill>
                    <a:schemeClr val="tx1"/>
                  </a:solidFill>
                </a:ln>
              </a:rPr>
              <a:t>Haga clic y </a:t>
            </a:r>
            <a:r>
              <a:rPr lang="es-ES" dirty="0">
                <a:ln>
                  <a:solidFill>
                    <a:schemeClr val="tx1"/>
                  </a:solidFill>
                </a:ln>
              </a:rPr>
              <a:t>escriba su correo  electrónico</a:t>
            </a:r>
          </a:p>
          <a:p>
            <a:pPr algn="ctr"/>
            <a:r>
              <a:rPr lang="es-ES" dirty="0">
                <a:ln>
                  <a:solidFill>
                    <a:schemeClr val="tx1"/>
                  </a:solidFill>
                </a:ln>
              </a:rPr>
              <a:t> institución</a:t>
            </a:r>
          </a:p>
        </p:txBody>
      </p:sp>
      <p:sp>
        <p:nvSpPr>
          <p:cNvPr id="7" name="6 Recortar rectángulo de esquina sencilla"/>
          <p:cNvSpPr/>
          <p:nvPr/>
        </p:nvSpPr>
        <p:spPr>
          <a:xfrm>
            <a:off x="-12318" y="0"/>
            <a:ext cx="3528392" cy="576064"/>
          </a:xfrm>
          <a:prstGeom prst="snip1Rect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VE" sz="2800" b="1" dirty="0" smtClean="0">
                <a:ln w="11430"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EXPOSITOR</a:t>
            </a:r>
            <a:endParaRPr lang="es-ES" sz="2800" b="1" dirty="0">
              <a:ln w="11430">
                <a:solidFill>
                  <a:srgbClr val="FFFF00"/>
                </a:solidFill>
              </a:ln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4576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5" descr="Resultado de imagen para COPACABANA BOLIVIA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212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5" descr="Resultado de imagen para COPACABANA BOLIVIA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456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463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49</Words>
  <Application>Microsoft Office PowerPoint</Application>
  <PresentationFormat>Presentación en pantalla (4:3)</PresentationFormat>
  <Paragraphs>8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5</vt:i4>
      </vt:variant>
    </vt:vector>
  </HeadingPairs>
  <TitlesOfParts>
    <vt:vector size="7" baseType="lpstr">
      <vt:lpstr>Tema de Office</vt:lpstr>
      <vt:lpstr>Diseño personalizado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17</cp:revision>
  <dcterms:created xsi:type="dcterms:W3CDTF">2019-08-22T16:39:35Z</dcterms:created>
  <dcterms:modified xsi:type="dcterms:W3CDTF">2022-08-04T00:03:59Z</dcterms:modified>
</cp:coreProperties>
</file>