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A177-41D2-4B01-94A5-8247F950787F}" type="datetimeFigureOut">
              <a:rPr lang="es-VE" smtClean="0"/>
              <a:t>15/09/2022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F50-7134-4A63-A875-A55BB1B5505D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A177-41D2-4B01-94A5-8247F950787F}" type="datetimeFigureOut">
              <a:rPr lang="es-VE" smtClean="0"/>
              <a:t>15/09/2022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F50-7134-4A63-A875-A55BB1B5505D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A177-41D2-4B01-94A5-8247F950787F}" type="datetimeFigureOut">
              <a:rPr lang="es-VE" smtClean="0"/>
              <a:t>15/09/2022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F50-7134-4A63-A875-A55BB1B5505D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A177-41D2-4B01-94A5-8247F950787F}" type="datetimeFigureOut">
              <a:rPr lang="es-VE" smtClean="0"/>
              <a:t>15/09/2022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F50-7134-4A63-A875-A55BB1B5505D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A177-41D2-4B01-94A5-8247F950787F}" type="datetimeFigureOut">
              <a:rPr lang="es-VE" smtClean="0"/>
              <a:t>15/09/2022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F50-7134-4A63-A875-A55BB1B5505D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A177-41D2-4B01-94A5-8247F950787F}" type="datetimeFigureOut">
              <a:rPr lang="es-VE" smtClean="0"/>
              <a:t>15/09/2022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F50-7134-4A63-A875-A55BB1B5505D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A177-41D2-4B01-94A5-8247F950787F}" type="datetimeFigureOut">
              <a:rPr lang="es-VE" smtClean="0"/>
              <a:t>15/09/2022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F50-7134-4A63-A875-A55BB1B5505D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A177-41D2-4B01-94A5-8247F950787F}" type="datetimeFigureOut">
              <a:rPr lang="es-VE" smtClean="0"/>
              <a:t>15/09/2022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F50-7134-4A63-A875-A55BB1B5505D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A177-41D2-4B01-94A5-8247F950787F}" type="datetimeFigureOut">
              <a:rPr lang="es-VE" smtClean="0"/>
              <a:t>15/09/2022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F50-7134-4A63-A875-A55BB1B5505D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A177-41D2-4B01-94A5-8247F950787F}" type="datetimeFigureOut">
              <a:rPr lang="es-VE" smtClean="0"/>
              <a:t>15/09/2022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F50-7134-4A63-A875-A55BB1B5505D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A177-41D2-4B01-94A5-8247F950787F}" type="datetimeFigureOut">
              <a:rPr lang="es-VE" smtClean="0"/>
              <a:t>15/09/2022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F50-7134-4A63-A875-A55BB1B5505D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4A177-41D2-4B01-94A5-8247F950787F}" type="datetimeFigureOut">
              <a:rPr lang="es-VE" smtClean="0"/>
              <a:t>15/09/2022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F6F50-7134-4A63-A875-A55BB1B5505D}" type="slidenum">
              <a:rPr lang="es-VE" smtClean="0"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PORTAFOLIO-DERECHO-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" y="0"/>
            <a:ext cx="91435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PORTAFOLIO-DERECHO-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" y="0"/>
            <a:ext cx="91421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ORTAFOLIO-DERECHO-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" y="0"/>
            <a:ext cx="91435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ORTAFOLIO-DERECHO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" y="0"/>
            <a:ext cx="91421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ORTAFOLIO-DERECHO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" y="0"/>
            <a:ext cx="9142113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2</cp:revision>
  <dcterms:created xsi:type="dcterms:W3CDTF">2022-09-16T00:39:04Z</dcterms:created>
  <dcterms:modified xsi:type="dcterms:W3CDTF">2022-09-16T00:50:36Z</dcterms:modified>
</cp:coreProperties>
</file>