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3245"/>
    <a:srgbClr val="273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decuador.org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74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795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0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69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61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119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28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597" y="0"/>
            <a:ext cx="6031605" cy="4816815"/>
          </a:xfrm>
          <a:prstGeom prst="rect">
            <a:avLst/>
          </a:prstGeom>
          <a:gradFill flip="none" rotWithShape="1">
            <a:gsLst>
              <a:gs pos="0">
                <a:srgbClr val="1F3245">
                  <a:tint val="66000"/>
                  <a:satMod val="160000"/>
                </a:srgbClr>
              </a:gs>
              <a:gs pos="50000">
                <a:srgbClr val="1F3245">
                  <a:tint val="44500"/>
                  <a:satMod val="160000"/>
                </a:srgbClr>
              </a:gs>
              <a:gs pos="100000">
                <a:srgbClr val="1F3245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</p:pic>
      <p:sp>
        <p:nvSpPr>
          <p:cNvPr id="11" name="CuadroTexto 10"/>
          <p:cNvSpPr txBox="1"/>
          <p:nvPr userDrawn="1"/>
        </p:nvSpPr>
        <p:spPr>
          <a:xfrm>
            <a:off x="1708597" y="4649274"/>
            <a:ext cx="6031605" cy="1508105"/>
          </a:xfrm>
          <a:prstGeom prst="rect">
            <a:avLst/>
          </a:prstGeom>
          <a:solidFill>
            <a:srgbClr val="273D5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000" b="1" spc="300" dirty="0" smtClean="0">
                <a:solidFill>
                  <a:schemeClr val="bg1"/>
                </a:solidFill>
              </a:rPr>
              <a:t>INGRESA EN </a:t>
            </a:r>
          </a:p>
          <a:p>
            <a:pPr algn="ctr"/>
            <a:r>
              <a:rPr lang="es-ES" sz="3200" b="1" spc="50" dirty="0" smtClean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hlinkClick r:id="rId3"/>
              </a:rPr>
              <a:t>www.cidecuador.org</a:t>
            </a:r>
            <a:endParaRPr lang="es-ES" sz="3200" b="1" spc="50" dirty="0" smtClean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s-ES" sz="2000" b="1" dirty="0" smtClean="0">
                <a:solidFill>
                  <a:schemeClr val="bg1"/>
                </a:solidFill>
              </a:rPr>
              <a:t>Una vez finalizado este evento, ésta presentación estará disponible en su respectiva página</a:t>
            </a:r>
            <a:endParaRPr lang="es-E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3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5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92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01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70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F739-9DCA-48F8-9C27-7F70253697C5}" type="datetimeFigureOut">
              <a:rPr lang="es-ES" smtClean="0"/>
              <a:t>14/12/2021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B28AD-FE21-45BD-9EC7-D57E1C3E9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04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CuadroTexto"/>
          <p:cNvSpPr txBox="1"/>
          <p:nvPr/>
        </p:nvSpPr>
        <p:spPr>
          <a:xfrm>
            <a:off x="944518" y="3000778"/>
            <a:ext cx="728072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/>
              <a:t>HAGA CLIC AQUÍ PARA AGREGAR EL TITULO DE SU INVESTIGACION</a:t>
            </a:r>
          </a:p>
          <a:p>
            <a:pPr algn="ctr"/>
            <a:endParaRPr lang="es-VE" sz="2800" b="1" dirty="0"/>
          </a:p>
          <a:p>
            <a:pPr algn="r"/>
            <a:r>
              <a:rPr lang="es-VE" sz="2000" b="1" dirty="0"/>
              <a:t>(Nombre del Autor)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67534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94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77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747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15</Words>
  <Application>Microsoft Office PowerPoint</Application>
  <PresentationFormat>Presentación en pantalla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2021-12-14T20:25:44Z</dcterms:created>
  <dcterms:modified xsi:type="dcterms:W3CDTF">2021-12-14T20:33:29Z</dcterms:modified>
</cp:coreProperties>
</file>